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72" r:id="rId5"/>
    <p:sldId id="273" r:id="rId6"/>
    <p:sldId id="274" r:id="rId7"/>
    <p:sldId id="268" r:id="rId8"/>
    <p:sldId id="256" r:id="rId9"/>
    <p:sldId id="260" r:id="rId10"/>
    <p:sldId id="258" r:id="rId11"/>
    <p:sldId id="263" r:id="rId12"/>
    <p:sldId id="264" r:id="rId13"/>
    <p:sldId id="265" r:id="rId14"/>
    <p:sldId id="266" r:id="rId15"/>
    <p:sldId id="257" r:id="rId16"/>
    <p:sldId id="261" r:id="rId17"/>
    <p:sldId id="262" r:id="rId18"/>
    <p:sldId id="26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74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4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0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9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1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22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2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5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0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1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8F94-13CA-4C29-B105-15D4CB99E414}" type="datetimeFigureOut">
              <a:rPr lang="nl-NL" smtClean="0"/>
              <a:t>16-9-2018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53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bzijlstra.wordpress.com/tag/sokke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andchipz.wordpress.com/tag/houska-castl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blogoscoped.com/archive/2009-07-23-n83.html" TargetMode="External"/><Relationship Id="rId7" Type="http://schemas.openxmlformats.org/officeDocument/2006/relationships/hyperlink" Target="https://www.pexels.com/photo/book-book-pages-books-browse-26755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reliablesoft.net/how-to-become-an-expert-in-your-niche-even-if-you-are-not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://veronicaunadulterated.blogspot.com/2011_04_01_archiv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rz.com/lists/suggestions/granada-spanj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nogolok.info/ewrazphoto-augustus.htm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C2792-7C69-4C45-A3BD-669F25D66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Informatie</a:t>
            </a:r>
            <a:br>
              <a:rPr lang="nl-NL" dirty="0"/>
            </a:br>
            <a:r>
              <a:rPr lang="nl-NL" dirty="0"/>
              <a:t>vaardigheden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86EB5E-6345-4B52-B904-1B2C7D9D0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 vind ik de juiste informatie?</a:t>
            </a:r>
          </a:p>
        </p:txBody>
      </p:sp>
    </p:spTree>
    <p:extLst>
      <p:ext uri="{BB962C8B-B14F-4D97-AF65-F5344CB8AC3E}">
        <p14:creationId xmlns:p14="http://schemas.microsoft.com/office/powerpoint/2010/main" val="269090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8139447" y="2156604"/>
            <a:ext cx="2437189" cy="10689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04" y="2349788"/>
            <a:ext cx="9417633" cy="14283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5747" t="31483"/>
          <a:stretch/>
        </p:blipFill>
        <p:spPr>
          <a:xfrm>
            <a:off x="1159003" y="3593205"/>
            <a:ext cx="1762717" cy="22280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533" y="3593205"/>
            <a:ext cx="1618381" cy="22280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78" y="3593204"/>
            <a:ext cx="1665715" cy="20992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913" y="3667918"/>
            <a:ext cx="2427355" cy="15866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041" y="3593204"/>
            <a:ext cx="5503634" cy="1906075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06913" y="-382325"/>
            <a:ext cx="9144000" cy="2387600"/>
          </a:xfrm>
        </p:spPr>
        <p:txBody>
          <a:bodyPr/>
          <a:lstStyle/>
          <a:p>
            <a:r>
              <a:rPr lang="nl-NL" dirty="0"/>
              <a:t>Afbeeldingen zoeken</a:t>
            </a:r>
          </a:p>
        </p:txBody>
      </p:sp>
      <p:pic>
        <p:nvPicPr>
          <p:cNvPr id="12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6"/>
          <a:stretch/>
        </p:blipFill>
        <p:spPr>
          <a:xfrm>
            <a:off x="790338" y="1931831"/>
            <a:ext cx="9930695" cy="112046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Woordkeuze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159876" y="3389528"/>
            <a:ext cx="3503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Google zoekt naar woorden die op een webpagina voor komen.</a:t>
            </a:r>
          </a:p>
          <a:p>
            <a:r>
              <a:rPr lang="nl-NL" dirty="0"/>
              <a:t>Hoofdpijn zal dus eerder voorkomen op een medische site dan ‘mijn hoofd doet zeer’</a:t>
            </a:r>
          </a:p>
        </p:txBody>
      </p:sp>
    </p:spTree>
    <p:extLst>
      <p:ext uri="{BB962C8B-B14F-4D97-AF65-F5344CB8AC3E}">
        <p14:creationId xmlns:p14="http://schemas.microsoft.com/office/powerpoint/2010/main" val="414306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72" r="72365" b="64370"/>
          <a:stretch/>
        </p:blipFill>
        <p:spPr>
          <a:xfrm>
            <a:off x="1154248" y="2179748"/>
            <a:ext cx="3057143" cy="79849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Woordkeuze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45476" y="3908684"/>
            <a:ext cx="349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Simpele zoektermen van 1 of 2 woorden geven breedste resultaat.</a:t>
            </a:r>
          </a:p>
          <a:p>
            <a:r>
              <a:rPr lang="nl-NL" dirty="0"/>
              <a:t>Begin met korte termen.</a:t>
            </a:r>
          </a:p>
          <a:p>
            <a:r>
              <a:rPr lang="nl-NL" dirty="0"/>
              <a:t>Voeg daarna meer woorden toe.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 b="37013"/>
          <a:stretch/>
        </p:blipFill>
        <p:spPr>
          <a:xfrm>
            <a:off x="5399646" y="1727974"/>
            <a:ext cx="4758645" cy="13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4" y="1957589"/>
            <a:ext cx="10348541" cy="27302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Woordkeuze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8" b="65513"/>
          <a:stretch/>
        </p:blipFill>
        <p:spPr>
          <a:xfrm>
            <a:off x="939607" y="2382592"/>
            <a:ext cx="4456642" cy="6697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Synoniemen 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67928" y="3938709"/>
            <a:ext cx="4584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je wilt zoeken op woorden met dezelfde betekenis, zet je ~ voor je zoekterm.</a:t>
            </a:r>
          </a:p>
          <a:p>
            <a:r>
              <a:rPr lang="nl-NL" dirty="0"/>
              <a:t>Bijvoorbeeld: (~toetje recept).</a:t>
            </a:r>
          </a:p>
          <a:p>
            <a:r>
              <a:rPr lang="nl-NL" dirty="0"/>
              <a:t>Dan zoekt google ook op desserts en nagerechten.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 b="31689"/>
          <a:stretch/>
        </p:blipFill>
        <p:spPr>
          <a:xfrm>
            <a:off x="5653825" y="2382592"/>
            <a:ext cx="5356716" cy="1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25425"/>
          <a:stretch/>
        </p:blipFill>
        <p:spPr>
          <a:xfrm>
            <a:off x="943059" y="1931831"/>
            <a:ext cx="4813797" cy="278183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Woorden combinatie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730321" y="4917752"/>
            <a:ext cx="453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Plaats voor en achter je zoekterm dubbele aanhalingstekens om precies naar die woorden en  woordvolgorde te zoeken.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b="72725"/>
          <a:stretch/>
        </p:blipFill>
        <p:spPr>
          <a:xfrm>
            <a:off x="5859887" y="1931831"/>
            <a:ext cx="5018552" cy="10174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81826"/>
          <a:stretch/>
        </p:blipFill>
        <p:spPr>
          <a:xfrm>
            <a:off x="5808372" y="4065597"/>
            <a:ext cx="5018552" cy="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4" y="1944711"/>
            <a:ext cx="8921220" cy="376482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Afbeeldingen 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73" y="2292441"/>
            <a:ext cx="8749468" cy="26064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 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2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startup.nl/uploads/images/18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" y="167426"/>
            <a:ext cx="12029918" cy="6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9" y="4861640"/>
            <a:ext cx="1881657" cy="12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50E2B-CEEC-4A50-9AAD-75A3FD78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Zoeken???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A8D18-5A1A-4451-AD6F-8A458A24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“Mam, weet jij waar mijn broodtrommel/sjaal/linker sok/tas/agenda/haarborstel/sleutel/etc. ligt?!”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6D4B8BF-8A75-4A28-A6CA-483F2A2CE029}"/>
              </a:ext>
            </a:extLst>
          </p:cNvPr>
          <p:cNvSpPr/>
          <p:nvPr/>
        </p:nvSpPr>
        <p:spPr>
          <a:xfrm>
            <a:off x="775711" y="3714793"/>
            <a:ext cx="1057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Tja, vinden wat je zoekt is altijd lastig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CA40CA-B233-4420-8BBA-A89B3E0D99D6}"/>
              </a:ext>
            </a:extLst>
          </p:cNvPr>
          <p:cNvSpPr/>
          <p:nvPr/>
        </p:nvSpPr>
        <p:spPr>
          <a:xfrm rot="19773226">
            <a:off x="274475" y="2344843"/>
            <a:ext cx="8064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‘Heb je wel goed gezocht?!’ </a:t>
            </a:r>
            <a:endParaRPr lang="nl-NL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E7BE157-93CC-4350-B5F5-B042A72C5CB6}"/>
              </a:ext>
            </a:extLst>
          </p:cNvPr>
          <p:cNvSpPr/>
          <p:nvPr/>
        </p:nvSpPr>
        <p:spPr>
          <a:xfrm rot="847383">
            <a:off x="7552813" y="2128036"/>
            <a:ext cx="37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Ja, tuurlijk!!!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0FDDBA4-4CFC-4909-A782-BB67751CF7E0}"/>
              </a:ext>
            </a:extLst>
          </p:cNvPr>
          <p:cNvSpPr/>
          <p:nvPr/>
        </p:nvSpPr>
        <p:spPr>
          <a:xfrm>
            <a:off x="5200563" y="2967335"/>
            <a:ext cx="179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Duh!!</a:t>
            </a:r>
          </a:p>
        </p:txBody>
      </p:sp>
    </p:spTree>
    <p:extLst>
      <p:ext uri="{BB962C8B-B14F-4D97-AF65-F5344CB8AC3E}">
        <p14:creationId xmlns:p14="http://schemas.microsoft.com/office/powerpoint/2010/main" val="20959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ijdelijke aanduiding voor inhoud 4">
            <a:extLst>
              <a:ext uri="{FF2B5EF4-FFF2-40B4-BE49-F238E27FC236}">
                <a16:creationId xmlns:a16="http://schemas.microsoft.com/office/drawing/2014/main" id="{2121AC20-D3A1-48CA-BC2F-54224729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BFEE9-B150-4CCB-8FA7-74588469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nl-NL" sz="3600" dirty="0"/>
              <a:t>Stappenplan</a:t>
            </a:r>
          </a:p>
        </p:txBody>
      </p:sp>
      <p:sp>
        <p:nvSpPr>
          <p:cNvPr id="26" name="Tijdelijke aanduiding voor inhoud 6">
            <a:extLst>
              <a:ext uri="{FF2B5EF4-FFF2-40B4-BE49-F238E27FC236}">
                <a16:creationId xmlns:a16="http://schemas.microsoft.com/office/drawing/2014/main" id="{F3DA8251-9724-4274-B94A-50EA5018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1"/>
            <a:ext cx="4062642" cy="35010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dirty="0"/>
              <a:t>Big 6: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willen we eigenlijk weten?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Welke informatiebronnen kunnen geschikt zijn?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Waar vind je de juiste informatie?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Hoe ga je de informatie gebruiken en waar beoordeel je die informatie op?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Hoe ga je de informatie verwerken?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is de kwaliteit van de rapportage?</a:t>
            </a:r>
          </a:p>
        </p:txBody>
      </p:sp>
    </p:spTree>
    <p:extLst>
      <p:ext uri="{BB962C8B-B14F-4D97-AF65-F5344CB8AC3E}">
        <p14:creationId xmlns:p14="http://schemas.microsoft.com/office/powerpoint/2010/main" val="27717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5D9A6E4C-12DF-4129-B637-C4A0A0C3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09" r="3" b="785"/>
          <a:stretch/>
        </p:blipFill>
        <p:spPr>
          <a:xfrm>
            <a:off x="20" y="-2"/>
            <a:ext cx="4064296" cy="2281286"/>
          </a:xfrm>
          <a:prstGeom prst="rect">
            <a:avLst/>
          </a:prstGeom>
        </p:spPr>
      </p:pic>
      <p:pic>
        <p:nvPicPr>
          <p:cNvPr id="33" name="Tijdelijke aanduiding voor inhoud 4">
            <a:extLst>
              <a:ext uri="{FF2B5EF4-FFF2-40B4-BE49-F238E27FC236}">
                <a16:creationId xmlns:a16="http://schemas.microsoft.com/office/drawing/2014/main" id="{8BEB8AD1-F5D6-4D12-B68B-E07FEE454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414" r="3" b="5499"/>
          <a:stretch/>
        </p:blipFill>
        <p:spPr>
          <a:xfrm>
            <a:off x="20" y="2285777"/>
            <a:ext cx="4064292" cy="22812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2C6EE7-948D-4224-930F-1602152400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6969" r="2" b="2"/>
          <a:stretch/>
        </p:blipFill>
        <p:spPr>
          <a:xfrm>
            <a:off x="2" y="4605434"/>
            <a:ext cx="4064311" cy="2252566"/>
          </a:xfrm>
          <a:prstGeom prst="rect">
            <a:avLst/>
          </a:prstGeom>
        </p:spPr>
      </p:pic>
      <p:pic>
        <p:nvPicPr>
          <p:cNvPr id="7" name="Afbeelding 6" descr="Afbeelding met boek&#10;&#10;Beschrijving is gegenereerd met hoge betrouwbaarheid">
            <a:extLst>
              <a:ext uri="{FF2B5EF4-FFF2-40B4-BE49-F238E27FC236}">
                <a16:creationId xmlns:a16="http://schemas.microsoft.com/office/drawing/2014/main" id="{1CAE9310-75E9-4074-8396-0D44E80B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1053"/>
          <a:stretch/>
        </p:blipFill>
        <p:spPr>
          <a:xfrm>
            <a:off x="4064314" y="-10"/>
            <a:ext cx="8133358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849539B-3694-4E8A-A991-D68126CF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639740"/>
            <a:ext cx="5440680" cy="5578521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3A5ED4-BC33-4D5A-AB97-BFA8CD43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828675"/>
            <a:ext cx="4686301" cy="1156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Bronnen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24317-6D0E-4553-A14C-1FA053CAB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63EB244B-FC59-4853-A68E-E0D7BCF3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9" y="2117364"/>
            <a:ext cx="3060895" cy="2285824"/>
          </a:xfrm>
        </p:spPr>
        <p:txBody>
          <a:bodyPr>
            <a:normAutofit/>
          </a:bodyPr>
          <a:lstStyle/>
          <a:p>
            <a:r>
              <a:rPr lang="en-US" sz="1800" dirty="0"/>
              <a:t>Expert</a:t>
            </a:r>
          </a:p>
          <a:p>
            <a:r>
              <a:rPr lang="en-US" sz="1800" dirty="0" err="1"/>
              <a:t>Tijdschriften</a:t>
            </a:r>
            <a:endParaRPr lang="en-US" sz="1800" dirty="0"/>
          </a:p>
          <a:p>
            <a:r>
              <a:rPr lang="en-US" sz="1800" dirty="0" err="1"/>
              <a:t>Boeken</a:t>
            </a:r>
            <a:endParaRPr lang="en-US" sz="1800" dirty="0"/>
          </a:p>
          <a:p>
            <a:r>
              <a:rPr lang="en-US" sz="1800" dirty="0" err="1"/>
              <a:t>Onderzoek</a:t>
            </a:r>
            <a:endParaRPr lang="en-US" sz="1800" dirty="0"/>
          </a:p>
          <a:p>
            <a:r>
              <a:rPr lang="en-US" sz="1800" dirty="0"/>
              <a:t>Internet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A718E0-F8D2-4975-85FE-D33E8A7B9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0B4850-945A-46A3-9947-3CA9A8DFB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6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AAD157-B721-4DC8-B3F9-6308AEB5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Bronnen beoordelen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4DC6DA-BDCF-40AD-AA12-88794583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Bruikbaarheid</a:t>
            </a:r>
          </a:p>
          <a:p>
            <a:r>
              <a:rPr lang="nl-NL" sz="2000">
                <a:solidFill>
                  <a:srgbClr val="FFFFFF"/>
                </a:solidFill>
              </a:rPr>
              <a:t>Representativiteit (komt dit vaker voor?)</a:t>
            </a:r>
          </a:p>
          <a:p>
            <a:r>
              <a:rPr lang="nl-NL" sz="2000">
                <a:solidFill>
                  <a:srgbClr val="FFFFFF"/>
                </a:solidFill>
              </a:rPr>
              <a:t>Betrouwbaarheid</a:t>
            </a:r>
          </a:p>
          <a:p>
            <a:r>
              <a:rPr lang="nl-NL" sz="2000">
                <a:solidFill>
                  <a:srgbClr val="FFFFFF"/>
                </a:solidFill>
              </a:rPr>
              <a:t>Standplaatsgebondenheid</a:t>
            </a:r>
          </a:p>
        </p:txBody>
      </p:sp>
      <p:pic>
        <p:nvPicPr>
          <p:cNvPr id="5" name="Afbeelding 4" descr="Afbeelding met persoon&#10;&#10;Beschrijving is gegenereerd met zeer hoge betrouwbaarheid">
            <a:extLst>
              <a:ext uri="{FF2B5EF4-FFF2-40B4-BE49-F238E27FC236}">
                <a16:creationId xmlns:a16="http://schemas.microsoft.com/office/drawing/2014/main" id="{2F607769-CF90-4F65-82EF-8E42F66D6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8897" y="2046546"/>
            <a:ext cx="4166313" cy="167694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351111C9-C9AE-43D0-8339-542E56509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08801" y="4256549"/>
            <a:ext cx="5116410" cy="180353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250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03E7B4-D44B-4ED8-9068-AEAC5457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Betrouwbaarheid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65F883-CFF5-47A4-A96C-5A76F590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Wie is de maker van de bron?</a:t>
            </a:r>
          </a:p>
          <a:p>
            <a:r>
              <a:rPr lang="nl-NL" sz="2400">
                <a:solidFill>
                  <a:srgbClr val="000000"/>
                </a:solidFill>
              </a:rPr>
              <a:t>Hoe is de maker aan zijn informatie gekomen? Heeft hij het van horen zeggen of was hij er zelf bij.</a:t>
            </a:r>
          </a:p>
          <a:p>
            <a:r>
              <a:rPr lang="nl-NL" sz="2400">
                <a:solidFill>
                  <a:srgbClr val="000000"/>
                </a:solidFill>
              </a:rPr>
              <a:t>Is de maker van de bron onpartijdig of niet.</a:t>
            </a:r>
          </a:p>
          <a:p>
            <a:r>
              <a:rPr lang="nl-NL" sz="2400">
                <a:solidFill>
                  <a:srgbClr val="000000"/>
                </a:solidFill>
              </a:rPr>
              <a:t>Wat is de bedoeling van de bron? Wil de maker alleen laten zien hoe het eraan toe ging of wil hij bijvoorbeeld jouw mening in een bepaalde richting vormen.</a:t>
            </a:r>
          </a:p>
          <a:p>
            <a:r>
              <a:rPr lang="nl-NL" sz="2400">
                <a:solidFill>
                  <a:srgbClr val="000000"/>
                </a:solidFill>
              </a:rPr>
              <a:t>Geeft de bron feiten of meningen weer.</a:t>
            </a: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anttoknow.nl/wp-content/uploads/zoeken-naald-hooiberg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9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Flowchart: Document 70">
            <a:extLst>
              <a:ext uri="{FF2B5EF4-FFF2-40B4-BE49-F238E27FC236}">
                <a16:creationId xmlns:a16="http://schemas.microsoft.com/office/drawing/2014/main" id="{45BE7F43-D5F0-419A-9F2C-61BAC57C6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24128" y="365125"/>
            <a:ext cx="2657272" cy="2232160"/>
          </a:xfrm>
        </p:spPr>
        <p:txBody>
          <a:bodyPr>
            <a:normAutofit/>
          </a:bodyPr>
          <a:lstStyle/>
          <a:p>
            <a:r>
              <a:rPr lang="nl-NL" sz="3700" b="1">
                <a:solidFill>
                  <a:srgbClr val="FFFFFF"/>
                </a:solidFill>
              </a:rPr>
              <a:t>Zoeken………. </a:t>
            </a:r>
            <a:br>
              <a:rPr lang="nl-NL" sz="3700" b="1">
                <a:solidFill>
                  <a:srgbClr val="FFFFFF"/>
                </a:solidFill>
              </a:rPr>
            </a:br>
            <a:r>
              <a:rPr lang="nl-NL" sz="3700" b="1">
                <a:solidFill>
                  <a:srgbClr val="FFFFFF"/>
                </a:solidFill>
              </a:rPr>
              <a:t>Maar hoe????</a:t>
            </a:r>
          </a:p>
        </p:txBody>
      </p:sp>
    </p:spTree>
    <p:extLst>
      <p:ext uri="{BB962C8B-B14F-4D97-AF65-F5344CB8AC3E}">
        <p14:creationId xmlns:p14="http://schemas.microsoft.com/office/powerpoint/2010/main" val="273909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00150"/>
            <a:ext cx="5294716" cy="305769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781642"/>
            <a:ext cx="5294715" cy="5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8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045392" y="1725768"/>
            <a:ext cx="1002349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047741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359183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730315" y="1725767"/>
            <a:ext cx="1006755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732664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93965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392" y="1725768"/>
            <a:ext cx="9383356" cy="142955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74864" y="3525659"/>
            <a:ext cx="10515600" cy="2852737"/>
          </a:xfrm>
        </p:spPr>
        <p:txBody>
          <a:bodyPr/>
          <a:lstStyle/>
          <a:p>
            <a:r>
              <a:rPr lang="nl-NL" dirty="0"/>
              <a:t>Hulpmiddelen van Google (web)</a:t>
            </a:r>
          </a:p>
        </p:txBody>
      </p:sp>
      <p:pic>
        <p:nvPicPr>
          <p:cNvPr id="13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Breedbeeld</PresentationFormat>
  <Paragraphs>52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Informatie vaardigheden</vt:lpstr>
      <vt:lpstr>Zoeken???</vt:lpstr>
      <vt:lpstr>Stappenplan</vt:lpstr>
      <vt:lpstr>Bronnen</vt:lpstr>
      <vt:lpstr>Bronnen beoordelen</vt:lpstr>
      <vt:lpstr>Betrouwbaarheid</vt:lpstr>
      <vt:lpstr>Zoeken……….  Maar hoe????</vt:lpstr>
      <vt:lpstr>PowerPoint-presentatie</vt:lpstr>
      <vt:lpstr>Hulpmiddelen van Google (web)</vt:lpstr>
      <vt:lpstr>Afbeeldingen zoeken</vt:lpstr>
      <vt:lpstr>Woordkeuze</vt:lpstr>
      <vt:lpstr>Woordkeuze</vt:lpstr>
      <vt:lpstr>Woordkeuze</vt:lpstr>
      <vt:lpstr>Synoniemen </vt:lpstr>
      <vt:lpstr>Woorden combinatie</vt:lpstr>
      <vt:lpstr>Afbeeldingen </vt:lpstr>
      <vt:lpstr>Definities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vaardigheden</dc:title>
  <dc:creator>Martine van Winkel</dc:creator>
  <cp:lastModifiedBy>Martine van Winkel</cp:lastModifiedBy>
  <cp:revision>1</cp:revision>
  <dcterms:created xsi:type="dcterms:W3CDTF">2018-09-16T17:14:55Z</dcterms:created>
  <dcterms:modified xsi:type="dcterms:W3CDTF">2018-09-16T17:15:42Z</dcterms:modified>
</cp:coreProperties>
</file>