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58" r:id="rId5"/>
    <p:sldId id="263" r:id="rId6"/>
    <p:sldId id="264" r:id="rId7"/>
    <p:sldId id="265" r:id="rId8"/>
    <p:sldId id="266" r:id="rId9"/>
    <p:sldId id="257" r:id="rId10"/>
    <p:sldId id="261" r:id="rId11"/>
    <p:sldId id="262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74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49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09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94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18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8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22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24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59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05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8F94-13CA-4C29-B105-15D4CB99E414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41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88F94-13CA-4C29-B105-15D4CB99E414}" type="datetimeFigureOut">
              <a:rPr lang="nl-NL" smtClean="0"/>
              <a:t>30-5-2016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64E7-8915-419C-97F9-8A35388158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53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32" y="448591"/>
            <a:ext cx="5462809" cy="546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69" y="321964"/>
            <a:ext cx="9002333" cy="51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24" y="1944711"/>
            <a:ext cx="8921220" cy="376482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Afbeeldingen </a:t>
            </a:r>
            <a:endParaRPr lang="nl-NL" dirty="0"/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3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73" y="2292441"/>
            <a:ext cx="8749468" cy="260645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Definities </a:t>
            </a:r>
            <a:endParaRPr lang="nl-NL" dirty="0"/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0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oungstartup.nl/uploads/images/18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" y="167426"/>
            <a:ext cx="12029918" cy="627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19" y="4861640"/>
            <a:ext cx="1881657" cy="126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wanttoknow.nl/wp-content/uploads/zoeken-naald-hooi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31" y="187056"/>
            <a:ext cx="10108887" cy="64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95730" y="2746481"/>
            <a:ext cx="3849757" cy="1325563"/>
          </a:xfrm>
          <a:solidFill>
            <a:srgbClr val="996633">
              <a:alpha val="50196"/>
            </a:srgbClr>
          </a:solidFill>
        </p:spPr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</a:rPr>
              <a:t>Zoeken………. </a:t>
            </a:r>
            <a:br>
              <a:rPr lang="nl-NL" b="1" dirty="0" smtClean="0">
                <a:solidFill>
                  <a:schemeClr val="bg1"/>
                </a:solidFill>
              </a:rPr>
            </a:br>
            <a:r>
              <a:rPr lang="nl-NL" b="1" dirty="0" smtClean="0">
                <a:solidFill>
                  <a:schemeClr val="bg1"/>
                </a:solidFill>
              </a:rPr>
              <a:t>Maar hoe????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045392" y="1725768"/>
            <a:ext cx="1002349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047741" y="1725768"/>
            <a:ext cx="1390918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359183" y="1725768"/>
            <a:ext cx="1390918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4730315" y="1725767"/>
            <a:ext cx="1006755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732664" y="1725767"/>
            <a:ext cx="1390918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6893965" y="1725767"/>
            <a:ext cx="1390918" cy="8500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392" y="1725768"/>
            <a:ext cx="9383356" cy="142955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74864" y="3525659"/>
            <a:ext cx="10515600" cy="2852737"/>
          </a:xfrm>
        </p:spPr>
        <p:txBody>
          <a:bodyPr/>
          <a:lstStyle/>
          <a:p>
            <a:r>
              <a:rPr lang="nl-NL" dirty="0" smtClean="0"/>
              <a:t>Hulpmiddelen van Google (web)</a:t>
            </a:r>
            <a:endParaRPr lang="nl-NL" dirty="0"/>
          </a:p>
        </p:txBody>
      </p:sp>
      <p:pic>
        <p:nvPicPr>
          <p:cNvPr id="13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0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al 2"/>
          <p:cNvSpPr/>
          <p:nvPr/>
        </p:nvSpPr>
        <p:spPr>
          <a:xfrm>
            <a:off x="8139447" y="2156604"/>
            <a:ext cx="2437189" cy="10689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04" y="2349788"/>
            <a:ext cx="9417633" cy="142834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5747" t="31483"/>
          <a:stretch/>
        </p:blipFill>
        <p:spPr>
          <a:xfrm>
            <a:off x="1159003" y="3593205"/>
            <a:ext cx="1762717" cy="222804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533" y="3593205"/>
            <a:ext cx="1618381" cy="222804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178" y="3593204"/>
            <a:ext cx="1665715" cy="209925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913" y="3667918"/>
            <a:ext cx="2427355" cy="15866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9041" y="3593204"/>
            <a:ext cx="5503634" cy="1906075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206913" y="-382325"/>
            <a:ext cx="9144000" cy="2387600"/>
          </a:xfrm>
        </p:spPr>
        <p:txBody>
          <a:bodyPr/>
          <a:lstStyle/>
          <a:p>
            <a:r>
              <a:rPr lang="nl-NL" dirty="0" smtClean="0"/>
              <a:t>Afbeeldingen zoeken</a:t>
            </a:r>
            <a:endParaRPr lang="nl-NL" dirty="0"/>
          </a:p>
        </p:txBody>
      </p:sp>
      <p:pic>
        <p:nvPicPr>
          <p:cNvPr id="12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16"/>
          <a:stretch/>
        </p:blipFill>
        <p:spPr>
          <a:xfrm>
            <a:off x="790338" y="1931831"/>
            <a:ext cx="9930695" cy="112046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Woordkeuze</a:t>
            </a:r>
            <a:endParaRPr lang="nl-NL" dirty="0"/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159876" y="3389528"/>
            <a:ext cx="3503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Google zoekt naar woorden die op een webpagina voor komen.</a:t>
            </a:r>
          </a:p>
          <a:p>
            <a:r>
              <a:rPr lang="nl-NL" dirty="0" smtClean="0"/>
              <a:t>Hoofdpijn zal dus eerder voorkomen op een medische site dan ‘mijn hoofd doet zeer’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30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72" r="72365" b="64370"/>
          <a:stretch/>
        </p:blipFill>
        <p:spPr>
          <a:xfrm>
            <a:off x="1154248" y="2179748"/>
            <a:ext cx="3057143" cy="79849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Woordkeuze</a:t>
            </a:r>
            <a:endParaRPr lang="nl-NL" dirty="0"/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245476" y="3908684"/>
            <a:ext cx="3490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Simpele zoektermen van 1 of 2 woorden geven breedste resultaat.</a:t>
            </a:r>
          </a:p>
          <a:p>
            <a:r>
              <a:rPr lang="nl-NL" dirty="0" smtClean="0"/>
              <a:t>Begin met korte termen.</a:t>
            </a:r>
          </a:p>
          <a:p>
            <a:r>
              <a:rPr lang="nl-NL" dirty="0" smtClean="0"/>
              <a:t>Voeg daarna meer woorden toe.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8" b="37013"/>
          <a:stretch/>
        </p:blipFill>
        <p:spPr>
          <a:xfrm>
            <a:off x="5399646" y="1727974"/>
            <a:ext cx="4758645" cy="135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64" y="1957589"/>
            <a:ext cx="10348541" cy="273029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Woordkeuze</a:t>
            </a:r>
            <a:endParaRPr lang="nl-NL" dirty="0"/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48" b="65513"/>
          <a:stretch/>
        </p:blipFill>
        <p:spPr>
          <a:xfrm>
            <a:off x="939607" y="2382592"/>
            <a:ext cx="4456642" cy="66970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Synoniemen </a:t>
            </a:r>
            <a:endParaRPr lang="nl-NL" dirty="0"/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167928" y="3938709"/>
            <a:ext cx="4584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Als je wilt zoeken op woorden met dezelfde betekenis, zet je ~ voor je zoekterm.</a:t>
            </a:r>
          </a:p>
          <a:p>
            <a:r>
              <a:rPr lang="nl-NL" dirty="0" smtClean="0"/>
              <a:t>Bijvoorbeeld: (~toetje recept).</a:t>
            </a:r>
          </a:p>
          <a:p>
            <a:r>
              <a:rPr lang="nl-NL" dirty="0" smtClean="0"/>
              <a:t>Dan zoekt google ook op desserts en nagerechten.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0" b="31689"/>
          <a:stretch/>
        </p:blipFill>
        <p:spPr>
          <a:xfrm>
            <a:off x="5653825" y="2382592"/>
            <a:ext cx="5356716" cy="13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9" b="25425"/>
          <a:stretch/>
        </p:blipFill>
        <p:spPr>
          <a:xfrm>
            <a:off x="943059" y="1931831"/>
            <a:ext cx="4813797" cy="278183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Woorden combinatie</a:t>
            </a:r>
            <a:endParaRPr lang="nl-NL" dirty="0"/>
          </a:p>
        </p:txBody>
      </p:sp>
      <p:pic>
        <p:nvPicPr>
          <p:cNvPr id="4" name="Picture 2" descr="http://www.refresh-media.nl/web/images/uploads/h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748" y="5204091"/>
            <a:ext cx="1273981" cy="12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730321" y="4917752"/>
            <a:ext cx="4533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Plaats voor en achter je zoekterm dubbele aanhalingstekens om precies naar die woorden en  woordvolgorde te zoeken.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b="72725"/>
          <a:stretch/>
        </p:blipFill>
        <p:spPr>
          <a:xfrm>
            <a:off x="5859887" y="1931831"/>
            <a:ext cx="5018552" cy="10174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81826"/>
          <a:stretch/>
        </p:blipFill>
        <p:spPr>
          <a:xfrm>
            <a:off x="5808372" y="4065597"/>
            <a:ext cx="5018552" cy="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TM03457515[[fn=Weergave]]</Template>
  <TotalTime>64</TotalTime>
  <Words>117</Words>
  <Application>Microsoft Office PowerPoint</Application>
  <PresentationFormat>Breedbeeld</PresentationFormat>
  <Paragraphs>19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PowerPoint-presentatie</vt:lpstr>
      <vt:lpstr>Zoeken……….  Maar hoe????</vt:lpstr>
      <vt:lpstr>Hulpmiddelen van Google (web)</vt:lpstr>
      <vt:lpstr>Afbeeldingen zoeken</vt:lpstr>
      <vt:lpstr>Woordkeuze</vt:lpstr>
      <vt:lpstr>Woordkeuze</vt:lpstr>
      <vt:lpstr>Woordkeuze</vt:lpstr>
      <vt:lpstr>Synoniemen </vt:lpstr>
      <vt:lpstr>Woorden combinatie</vt:lpstr>
      <vt:lpstr>Afbeeldingen </vt:lpstr>
      <vt:lpstr>Definities </vt:lpstr>
      <vt:lpstr>PowerPoint-presentatie</vt:lpstr>
    </vt:vector>
  </TitlesOfParts>
  <Company>Scholengemeenschap Were Di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Martine Kwinten-van Winkel</dc:creator>
  <cp:lastModifiedBy>Martine Kwinten-van Winkel</cp:lastModifiedBy>
  <cp:revision>8</cp:revision>
  <dcterms:created xsi:type="dcterms:W3CDTF">2016-05-30T20:19:15Z</dcterms:created>
  <dcterms:modified xsi:type="dcterms:W3CDTF">2016-05-30T21:23:23Z</dcterms:modified>
</cp:coreProperties>
</file>