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8" r:id="rId3"/>
    <p:sldId id="257" r:id="rId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8" d="100"/>
          <a:sy n="68" d="100"/>
        </p:scale>
        <p:origin x="66" y="1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9/26/2017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9/26/2017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9/26/2017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9/26/2017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9/26/2017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9/26/2017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9/26/2017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9/26/2017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9/26/2017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9/26/2017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48A87A34-81AB-432B-8DAE-1953F412C126}" type="datetimeFigureOut">
              <a:rPr lang="en-US" dirty="0"/>
              <a:pPr/>
              <a:t>9/26/2017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9/26/2017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‹nr.›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4E5A9DA-80DC-46D1-B1F0-0ECD748956A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 dirty="0" err="1"/>
              <a:t>Quizlet</a:t>
            </a:r>
            <a:endParaRPr lang="nl-NL" dirty="0"/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622AC9D9-AD56-4972-B973-5BAFF4EF8D4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nl-NL" dirty="0"/>
              <a:t>Kijk in jullie mail…</a:t>
            </a:r>
          </a:p>
        </p:txBody>
      </p:sp>
    </p:spTree>
    <p:extLst>
      <p:ext uri="{BB962C8B-B14F-4D97-AF65-F5344CB8AC3E}">
        <p14:creationId xmlns:p14="http://schemas.microsoft.com/office/powerpoint/2010/main" val="39869964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D646195-644B-4CA2-B0F6-126FBFD5F3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</p:spPr>
        <p:txBody>
          <a:bodyPr/>
          <a:lstStyle/>
          <a:p>
            <a:r>
              <a:rPr lang="nl-NL" dirty="0"/>
              <a:t>wedstrijdje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F11C75C1-40EC-4783-9ED9-E1A34FD95C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1579" y="2015732"/>
            <a:ext cx="9603275" cy="3450613"/>
          </a:xfrm>
        </p:spPr>
        <p:txBody>
          <a:bodyPr/>
          <a:lstStyle/>
          <a:p>
            <a:r>
              <a:rPr lang="nl-NL" dirty="0"/>
              <a:t>Neem deel aan de klas,</a:t>
            </a:r>
          </a:p>
          <a:p>
            <a:r>
              <a:rPr lang="nl-NL" dirty="0"/>
              <a:t>Klik op ‘hoe snel leer ik een andere taal?’</a:t>
            </a:r>
          </a:p>
          <a:p>
            <a:r>
              <a:rPr lang="nl-NL" dirty="0"/>
              <a:t>Klik op ‘leren’</a:t>
            </a:r>
          </a:p>
          <a:p>
            <a:r>
              <a:rPr lang="nl-NL" dirty="0"/>
              <a:t>Jullie krijgen 10 minuten…</a:t>
            </a:r>
          </a:p>
          <a:p>
            <a:r>
              <a:rPr lang="nl-NL" dirty="0"/>
              <a:t>Leer woordjes in een vreemde taal…</a:t>
            </a:r>
          </a:p>
          <a:p>
            <a:r>
              <a:rPr lang="nl-NL" dirty="0"/>
              <a:t>Bij 100% score ben je klaar!</a:t>
            </a: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73189C24-5AD6-4945-B3C4-79D971789A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08714" y="417458"/>
            <a:ext cx="2246140" cy="1106892"/>
          </a:xfrm>
          <a:prstGeom prst="rect">
            <a:avLst/>
          </a:prstGeom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22732CFA-BA65-4D8A-BE80-C8449EF9E19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92310" y="2240815"/>
            <a:ext cx="4384764" cy="1804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54910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77A37AE-36E1-427B-83A5-849440C387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Waarom </a:t>
            </a:r>
            <a:r>
              <a:rPr lang="nl-NL" dirty="0" err="1"/>
              <a:t>quizlet</a:t>
            </a:r>
            <a:r>
              <a:rPr lang="nl-NL" dirty="0"/>
              <a:t>?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1AC57BC0-B24B-4EBB-9536-C5F2ABAE038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nl-NL" dirty="0"/>
              <a:t>Leerling eigenaar </a:t>
            </a:r>
          </a:p>
          <a:p>
            <a:r>
              <a:rPr lang="nl-NL" dirty="0"/>
              <a:t>Oefenen</a:t>
            </a:r>
          </a:p>
          <a:p>
            <a:r>
              <a:rPr lang="nl-NL" dirty="0"/>
              <a:t>Samenwerken</a:t>
            </a:r>
          </a:p>
          <a:p>
            <a:r>
              <a:rPr lang="nl-NL" dirty="0"/>
              <a:t>Formatief</a:t>
            </a:r>
          </a:p>
          <a:p>
            <a:r>
              <a:rPr lang="nl-NL" dirty="0"/>
              <a:t>Spelenderwijs/competitie</a:t>
            </a:r>
          </a:p>
          <a:p>
            <a:r>
              <a:rPr lang="nl-NL" dirty="0"/>
              <a:t>Afwisseling </a:t>
            </a:r>
          </a:p>
          <a:p>
            <a:r>
              <a:rPr lang="nl-NL" dirty="0"/>
              <a:t>Plannen </a:t>
            </a:r>
          </a:p>
          <a:p>
            <a:r>
              <a:rPr lang="nl-NL" dirty="0"/>
              <a:t>Goed gebruik </a:t>
            </a:r>
            <a:r>
              <a:rPr lang="nl-NL" dirty="0" err="1"/>
              <a:t>slimfoon</a:t>
            </a:r>
            <a:endParaRPr lang="nl-NL" dirty="0"/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393079748"/>
      </p:ext>
    </p:extLst>
  </p:cSld>
  <p:clrMapOvr>
    <a:masterClrMapping/>
  </p:clrMapOvr>
</p:sld>
</file>

<file path=ppt/theme/theme1.xml><?xml version="1.0" encoding="utf-8"?>
<a:theme xmlns:a="http://schemas.openxmlformats.org/drawingml/2006/main" name="Galerie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43000" r="43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Gallery</Template>
  <TotalTime>13</TotalTime>
  <Words>65</Words>
  <Application>Microsoft Office PowerPoint</Application>
  <PresentationFormat>Breedbeeld</PresentationFormat>
  <Paragraphs>18</Paragraphs>
  <Slides>3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2</vt:i4>
      </vt:variant>
      <vt:variant>
        <vt:lpstr>Thema</vt:lpstr>
      </vt:variant>
      <vt:variant>
        <vt:i4>1</vt:i4>
      </vt:variant>
      <vt:variant>
        <vt:lpstr>Diatitels</vt:lpstr>
      </vt:variant>
      <vt:variant>
        <vt:i4>3</vt:i4>
      </vt:variant>
    </vt:vector>
  </HeadingPairs>
  <TitlesOfParts>
    <vt:vector size="6" baseType="lpstr">
      <vt:lpstr>Arial</vt:lpstr>
      <vt:lpstr>Gill Sans MT</vt:lpstr>
      <vt:lpstr>Galerie</vt:lpstr>
      <vt:lpstr>Quizlet</vt:lpstr>
      <vt:lpstr>wedstrijdje</vt:lpstr>
      <vt:lpstr>Waarom quizlet?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Quizlet</dc:title>
  <dc:creator>Martine van Winkel</dc:creator>
  <cp:lastModifiedBy>Martine van Winkel</cp:lastModifiedBy>
  <cp:revision>3</cp:revision>
  <dcterms:created xsi:type="dcterms:W3CDTF">2017-09-26T10:50:56Z</dcterms:created>
  <dcterms:modified xsi:type="dcterms:W3CDTF">2017-09-26T11:04:15Z</dcterms:modified>
</cp:coreProperties>
</file>