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5A9DA-80DC-46D1-B1F0-0ECD74895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Quizlet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2AC9D9-AD56-4972-B973-5BAFF4EF8D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Kijk in jullie mail…</a:t>
            </a:r>
          </a:p>
        </p:txBody>
      </p:sp>
    </p:spTree>
    <p:extLst>
      <p:ext uri="{BB962C8B-B14F-4D97-AF65-F5344CB8AC3E}">
        <p14:creationId xmlns:p14="http://schemas.microsoft.com/office/powerpoint/2010/main" val="398699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46195-644B-4CA2-B0F6-126FBFD5F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nl-NL" dirty="0"/>
              <a:t>wedstrijdje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1C75C1-40EC-4783-9ED9-E1A34FD95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nl-NL" dirty="0"/>
              <a:t>Neem deel aan de klas,</a:t>
            </a:r>
          </a:p>
          <a:p>
            <a:r>
              <a:rPr lang="nl-NL" dirty="0"/>
              <a:t>Klik op ‘hoe snel leer ik een andere taal?’</a:t>
            </a:r>
          </a:p>
          <a:p>
            <a:r>
              <a:rPr lang="nl-NL" dirty="0"/>
              <a:t>Klik op ‘leren’</a:t>
            </a:r>
          </a:p>
          <a:p>
            <a:r>
              <a:rPr lang="nl-NL" dirty="0"/>
              <a:t>Jullie krijgen 10 minuten…</a:t>
            </a:r>
          </a:p>
          <a:p>
            <a:r>
              <a:rPr lang="nl-NL" dirty="0"/>
              <a:t>Leer woordjes in een vreemde taal…</a:t>
            </a:r>
          </a:p>
          <a:p>
            <a:r>
              <a:rPr lang="nl-NL" dirty="0"/>
              <a:t>Bij 100% score ben je klaar!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189C24-5AD6-4945-B3C4-79D971789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714" y="417458"/>
            <a:ext cx="2246140" cy="110689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2732CFA-BA65-4D8A-BE80-C8449EF9E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310" y="2240815"/>
            <a:ext cx="4384764" cy="180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9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A37AE-36E1-427B-83A5-849440C3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</a:t>
            </a:r>
            <a:r>
              <a:rPr lang="nl-NL" dirty="0" err="1"/>
              <a:t>quizlet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C57BC0-B24B-4EBB-9536-C5F2ABAE0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Leerling eigenaar </a:t>
            </a:r>
          </a:p>
          <a:p>
            <a:r>
              <a:rPr lang="nl-NL" dirty="0"/>
              <a:t>Oefenen</a:t>
            </a:r>
          </a:p>
          <a:p>
            <a:r>
              <a:rPr lang="nl-NL" dirty="0"/>
              <a:t>Samenwerken</a:t>
            </a:r>
          </a:p>
          <a:p>
            <a:r>
              <a:rPr lang="nl-NL" dirty="0"/>
              <a:t>Formatief</a:t>
            </a:r>
          </a:p>
          <a:p>
            <a:r>
              <a:rPr lang="nl-NL" dirty="0"/>
              <a:t>Spelenderwijs/competitie</a:t>
            </a:r>
          </a:p>
          <a:p>
            <a:r>
              <a:rPr lang="nl-NL" dirty="0"/>
              <a:t>Afwisseling </a:t>
            </a:r>
          </a:p>
          <a:p>
            <a:r>
              <a:rPr lang="nl-NL" dirty="0"/>
              <a:t>Plannen </a:t>
            </a:r>
          </a:p>
          <a:p>
            <a:r>
              <a:rPr lang="nl-NL" dirty="0"/>
              <a:t>Goed gebruik </a:t>
            </a:r>
            <a:r>
              <a:rPr lang="nl-NL" dirty="0" err="1"/>
              <a:t>slimfoon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0797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65</Words>
  <Application>Microsoft Office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Galerie</vt:lpstr>
      <vt:lpstr>Quizlet</vt:lpstr>
      <vt:lpstr>wedstrijdje</vt:lpstr>
      <vt:lpstr>Waarom quizlet?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Quizlet</dc:title>
  <dc:creator>Martine van Winkel</dc:creator>
  <cp:lastModifiedBy>Martine van Winkel</cp:lastModifiedBy>
  <cp:revision>3</cp:revision>
  <dcterms:created xsi:type="dcterms:W3CDTF">2017-09-26T10:50:56Z</dcterms:created>
  <dcterms:modified xsi:type="dcterms:W3CDTF">2017-09-26T11:04:15Z</dcterms:modified>
</cp:coreProperties>
</file>