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3" r:id="rId4"/>
    <p:sldId id="264" r:id="rId5"/>
    <p:sldId id="265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8/14/2018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8/14/2018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8/14/2018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8/14/2018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8/14/2018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8/14/2018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8/14/2018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8/14/2018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8/14/2018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8/14/2018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8/14/2018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8/14/2018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printen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inloggen</a:t>
            </a:r>
          </a:p>
        </p:txBody>
      </p:sp>
    </p:spTree>
    <p:extLst>
      <p:ext uri="{BB962C8B-B14F-4D97-AF65-F5344CB8AC3E}">
        <p14:creationId xmlns:p14="http://schemas.microsoft.com/office/powerpoint/2010/main" val="3679848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1. Ga naar http://print.sgweredi.nl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619C520-CF02-41C2-AA2A-E455D540DC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9503" y="2070648"/>
            <a:ext cx="7976528" cy="3462234"/>
          </a:xfrm>
          <a:prstGeom prst="rect">
            <a:avLst/>
          </a:prstGeom>
        </p:spPr>
      </p:pic>
      <p:sp>
        <p:nvSpPr>
          <p:cNvPr id="9" name="Pijl: rechts 8">
            <a:extLst>
              <a:ext uri="{FF2B5EF4-FFF2-40B4-BE49-F238E27FC236}">
                <a16:creationId xmlns:a16="http://schemas.microsoft.com/office/drawing/2014/main" id="{598374E1-5773-4579-9017-56C51612A405}"/>
              </a:ext>
            </a:extLst>
          </p:cNvPr>
          <p:cNvSpPr/>
          <p:nvPr/>
        </p:nvSpPr>
        <p:spPr>
          <a:xfrm>
            <a:off x="901658" y="4601816"/>
            <a:ext cx="3235570" cy="450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2. Vul je wachtwoord in</a:t>
            </a:r>
          </a:p>
        </p:txBody>
      </p:sp>
      <p:sp>
        <p:nvSpPr>
          <p:cNvPr id="10" name="Pijl: rechts 9">
            <a:extLst>
              <a:ext uri="{FF2B5EF4-FFF2-40B4-BE49-F238E27FC236}">
                <a16:creationId xmlns:a16="http://schemas.microsoft.com/office/drawing/2014/main" id="{16C4E90C-048C-42E0-A573-6C59A3D77FE1}"/>
              </a:ext>
            </a:extLst>
          </p:cNvPr>
          <p:cNvSpPr/>
          <p:nvPr/>
        </p:nvSpPr>
        <p:spPr>
          <a:xfrm>
            <a:off x="901658" y="4120917"/>
            <a:ext cx="3235570" cy="450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1.Vul je </a:t>
            </a:r>
            <a:r>
              <a:rPr lang="nl-NL" dirty="0" err="1"/>
              <a:t>leerlingnummer</a:t>
            </a:r>
            <a:r>
              <a:rPr lang="nl-NL" dirty="0"/>
              <a:t> in</a:t>
            </a:r>
          </a:p>
        </p:txBody>
      </p:sp>
      <p:sp>
        <p:nvSpPr>
          <p:cNvPr id="11" name="Pijl: rechts 10">
            <a:extLst>
              <a:ext uri="{FF2B5EF4-FFF2-40B4-BE49-F238E27FC236}">
                <a16:creationId xmlns:a16="http://schemas.microsoft.com/office/drawing/2014/main" id="{FCB30844-A2A6-43FF-93BC-FFEED2A4D9B4}"/>
              </a:ext>
            </a:extLst>
          </p:cNvPr>
          <p:cNvSpPr/>
          <p:nvPr/>
        </p:nvSpPr>
        <p:spPr>
          <a:xfrm>
            <a:off x="4266379" y="4826899"/>
            <a:ext cx="3235570" cy="450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3. Klik op aanmelden</a:t>
            </a:r>
          </a:p>
        </p:txBody>
      </p:sp>
    </p:spTree>
    <p:extLst>
      <p:ext uri="{BB962C8B-B14F-4D97-AF65-F5344CB8AC3E}">
        <p14:creationId xmlns:p14="http://schemas.microsoft.com/office/powerpoint/2010/main" val="218945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Zoek het bestand op dat je wilt afdrukken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7C349DFF-AF57-4633-BEE1-0FCE183AF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8047" y="1636970"/>
            <a:ext cx="7620000" cy="4572000"/>
          </a:xfrm>
          <a:prstGeom prst="rect">
            <a:avLst/>
          </a:prstGeom>
        </p:spPr>
      </p:pic>
      <p:sp>
        <p:nvSpPr>
          <p:cNvPr id="7" name="Pijl: rechts 6">
            <a:extLst>
              <a:ext uri="{FF2B5EF4-FFF2-40B4-BE49-F238E27FC236}">
                <a16:creationId xmlns:a16="http://schemas.microsoft.com/office/drawing/2014/main" id="{212226D4-34A9-4C33-BDB7-D47E4FEC3F0E}"/>
              </a:ext>
            </a:extLst>
          </p:cNvPr>
          <p:cNvSpPr/>
          <p:nvPr/>
        </p:nvSpPr>
        <p:spPr>
          <a:xfrm>
            <a:off x="744417" y="4094922"/>
            <a:ext cx="3576812" cy="4927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1. Klik op bestand kiezen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7A233CEF-908A-48C9-BBBF-5B28AD50E4A1}"/>
              </a:ext>
            </a:extLst>
          </p:cNvPr>
          <p:cNvSpPr/>
          <p:nvPr/>
        </p:nvSpPr>
        <p:spPr>
          <a:xfrm>
            <a:off x="744417" y="4587699"/>
            <a:ext cx="3244487" cy="819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2. Zoek het document op dat je wilt printen.</a:t>
            </a:r>
          </a:p>
        </p:txBody>
      </p:sp>
      <p:sp>
        <p:nvSpPr>
          <p:cNvPr id="9" name="Pijl: rechts 8">
            <a:extLst>
              <a:ext uri="{FF2B5EF4-FFF2-40B4-BE49-F238E27FC236}">
                <a16:creationId xmlns:a16="http://schemas.microsoft.com/office/drawing/2014/main" id="{2882C05C-0A4D-46C5-96D2-355C06E9ED76}"/>
              </a:ext>
            </a:extLst>
          </p:cNvPr>
          <p:cNvSpPr/>
          <p:nvPr/>
        </p:nvSpPr>
        <p:spPr>
          <a:xfrm flipH="1">
            <a:off x="8831298" y="4629902"/>
            <a:ext cx="3244486" cy="4927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3. Klik op volgende</a:t>
            </a:r>
          </a:p>
        </p:txBody>
      </p:sp>
    </p:spTree>
    <p:extLst>
      <p:ext uri="{BB962C8B-B14F-4D97-AF65-F5344CB8AC3E}">
        <p14:creationId xmlns:p14="http://schemas.microsoft.com/office/powerpoint/2010/main" val="1687635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4907" y="1579418"/>
            <a:ext cx="7491015" cy="439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648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3353" y="2252824"/>
            <a:ext cx="7081621" cy="3416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284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8D2A9CB5-3DDC-4016-B883-7FD62F5088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3592" y="1875253"/>
            <a:ext cx="8315325" cy="3867150"/>
          </a:xfrm>
          <a:prstGeom prst="rect">
            <a:avLst/>
          </a:prstGeom>
        </p:spPr>
      </p:pic>
      <p:sp>
        <p:nvSpPr>
          <p:cNvPr id="6" name="Pijl: rechts 5">
            <a:extLst>
              <a:ext uri="{FF2B5EF4-FFF2-40B4-BE49-F238E27FC236}">
                <a16:creationId xmlns:a16="http://schemas.microsoft.com/office/drawing/2014/main" id="{9AE4379D-D20B-4ADF-A577-74E4D3A3BC65}"/>
              </a:ext>
            </a:extLst>
          </p:cNvPr>
          <p:cNvSpPr/>
          <p:nvPr/>
        </p:nvSpPr>
        <p:spPr>
          <a:xfrm>
            <a:off x="890295" y="5041876"/>
            <a:ext cx="2405576" cy="4670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1. Klik op </a:t>
            </a:r>
            <a:r>
              <a:rPr lang="nl-NL" dirty="0" err="1"/>
              <a:t>FollowMe</a:t>
            </a:r>
            <a:endParaRPr lang="nl-NL" dirty="0"/>
          </a:p>
        </p:txBody>
      </p:sp>
      <p:sp>
        <p:nvSpPr>
          <p:cNvPr id="7" name="Pijl: rechts 6">
            <a:extLst>
              <a:ext uri="{FF2B5EF4-FFF2-40B4-BE49-F238E27FC236}">
                <a16:creationId xmlns:a16="http://schemas.microsoft.com/office/drawing/2014/main" id="{5CE28C78-E34E-463A-847E-8D42AEB65584}"/>
              </a:ext>
            </a:extLst>
          </p:cNvPr>
          <p:cNvSpPr/>
          <p:nvPr/>
        </p:nvSpPr>
        <p:spPr>
          <a:xfrm>
            <a:off x="5494606" y="5042896"/>
            <a:ext cx="2405576" cy="4670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2. Klik op afdrukken</a:t>
            </a:r>
          </a:p>
        </p:txBody>
      </p:sp>
    </p:spTree>
    <p:extLst>
      <p:ext uri="{BB962C8B-B14F-4D97-AF65-F5344CB8AC3E}">
        <p14:creationId xmlns:p14="http://schemas.microsoft.com/office/powerpoint/2010/main" val="2427579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C576E4A3-82D3-43B0-94A9-0D77CC65DC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037" y="1333500"/>
            <a:ext cx="8543925" cy="4191000"/>
          </a:xfrm>
          <a:prstGeom prst="rect">
            <a:avLst/>
          </a:prstGeom>
        </p:spPr>
      </p:pic>
      <p:sp>
        <p:nvSpPr>
          <p:cNvPr id="6" name="Pijl: rechts 5">
            <a:extLst>
              <a:ext uri="{FF2B5EF4-FFF2-40B4-BE49-F238E27FC236}">
                <a16:creationId xmlns:a16="http://schemas.microsoft.com/office/drawing/2014/main" id="{6AC54BB8-E785-476E-A34A-9956E3B26508}"/>
              </a:ext>
            </a:extLst>
          </p:cNvPr>
          <p:cNvSpPr/>
          <p:nvPr/>
        </p:nvSpPr>
        <p:spPr>
          <a:xfrm>
            <a:off x="987185" y="3750366"/>
            <a:ext cx="2602523" cy="17741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1. Wanneer je deze tekst ziet, loop je naar de printer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7CB2682C-DC72-4727-998B-49F7130B3BE9}"/>
              </a:ext>
            </a:extLst>
          </p:cNvPr>
          <p:cNvSpPr/>
          <p:nvPr/>
        </p:nvSpPr>
        <p:spPr>
          <a:xfrm>
            <a:off x="987185" y="5141843"/>
            <a:ext cx="3067980" cy="1364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2. Neem je leerlingenpas mee en leg die op de aangegeven plek op de printer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2251248C-B000-4F15-9ACD-7442B512326D}"/>
              </a:ext>
            </a:extLst>
          </p:cNvPr>
          <p:cNvSpPr/>
          <p:nvPr/>
        </p:nvSpPr>
        <p:spPr>
          <a:xfrm>
            <a:off x="4147930" y="5141843"/>
            <a:ext cx="3167270" cy="1364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3. Op de printer klik je op je document en wacht je tot alles is uitgeprint</a:t>
            </a:r>
          </a:p>
        </p:txBody>
      </p:sp>
    </p:spTree>
    <p:extLst>
      <p:ext uri="{BB962C8B-B14F-4D97-AF65-F5344CB8AC3E}">
        <p14:creationId xmlns:p14="http://schemas.microsoft.com/office/powerpoint/2010/main" val="1670359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Zoek een printer op ergens in een van de schoolgebouwen.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23938" y="2724700"/>
            <a:ext cx="4754562" cy="3145325"/>
          </a:xfrm>
          <a:prstGeom prst="rect">
            <a:avLst/>
          </a:prstGeom>
        </p:spPr>
      </p:pic>
      <p:sp>
        <p:nvSpPr>
          <p:cNvPr id="8" name="Tijdelijke aanduiding voor inhoud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Volg de instructies op het scherm</a:t>
            </a:r>
          </a:p>
        </p:txBody>
      </p:sp>
    </p:spTree>
    <p:extLst>
      <p:ext uri="{BB962C8B-B14F-4D97-AF65-F5344CB8AC3E}">
        <p14:creationId xmlns:p14="http://schemas.microsoft.com/office/powerpoint/2010/main" val="10433535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62</TotalTime>
  <Words>133</Words>
  <Application>Microsoft Office PowerPoint</Application>
  <PresentationFormat>Breedbeeld</PresentationFormat>
  <Paragraphs>17</Paragraphs>
  <Slides>8</Slides>
  <Notes>0</Notes>
  <HiddenSlides>3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3" baseType="lpstr">
      <vt:lpstr>Arial</vt:lpstr>
      <vt:lpstr>Tw Cen MT</vt:lpstr>
      <vt:lpstr>Tw Cen MT Condensed</vt:lpstr>
      <vt:lpstr>Wingdings 3</vt:lpstr>
      <vt:lpstr>Integraal</vt:lpstr>
      <vt:lpstr>printen</vt:lpstr>
      <vt:lpstr>1. Ga naar http://print.sgweredi.nl</vt:lpstr>
      <vt:lpstr>Zoek het bestand op dat je wilt afdrukken</vt:lpstr>
      <vt:lpstr>PowerPoint-presentatie</vt:lpstr>
      <vt:lpstr>PowerPoint-presentatie</vt:lpstr>
      <vt:lpstr>PowerPoint-presentatie</vt:lpstr>
      <vt:lpstr>PowerPoint-presentatie</vt:lpstr>
      <vt:lpstr>Zoek een printer op ergens in een van de schoolgebouwen.</vt:lpstr>
    </vt:vector>
  </TitlesOfParts>
  <Company>Scholengemeenschap Were Di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magister</dc:title>
  <dc:creator>martine kwinten</dc:creator>
  <cp:lastModifiedBy>Martine van Winkel</cp:lastModifiedBy>
  <cp:revision>6</cp:revision>
  <dcterms:created xsi:type="dcterms:W3CDTF">2015-09-01T14:58:35Z</dcterms:created>
  <dcterms:modified xsi:type="dcterms:W3CDTF">2018-08-14T09:43:32Z</dcterms:modified>
</cp:coreProperties>
</file>