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A8362-A187-4F68-A21C-D3B8C457E306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EA7F-2BEB-4E56-B656-35E06BB0DA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653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A8362-A187-4F68-A21C-D3B8C457E306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EA7F-2BEB-4E56-B656-35E06BB0DA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77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A8362-A187-4F68-A21C-D3B8C457E306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EA7F-2BEB-4E56-B656-35E06BB0DA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8317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A8362-A187-4F68-A21C-D3B8C457E306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EA7F-2BEB-4E56-B656-35E06BB0DA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530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A8362-A187-4F68-A21C-D3B8C457E306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EA7F-2BEB-4E56-B656-35E06BB0DA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923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A8362-A187-4F68-A21C-D3B8C457E306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EA7F-2BEB-4E56-B656-35E06BB0DA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905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A8362-A187-4F68-A21C-D3B8C457E306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EA7F-2BEB-4E56-B656-35E06BB0DA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0313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A8362-A187-4F68-A21C-D3B8C457E306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EA7F-2BEB-4E56-B656-35E06BB0DA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714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A8362-A187-4F68-A21C-D3B8C457E306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EA7F-2BEB-4E56-B656-35E06BB0DA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166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A8362-A187-4F68-A21C-D3B8C457E306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EA7F-2BEB-4E56-B656-35E06BB0DA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714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A8362-A187-4F68-A21C-D3B8C457E306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EA7F-2BEB-4E56-B656-35E06BB0DA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285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A8362-A187-4F68-A21C-D3B8C457E306}" type="datetimeFigureOut">
              <a:rPr lang="nl-NL" smtClean="0"/>
              <a:t>1-9-2016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BEA7F-2BEB-4E56-B656-35E06BB0DA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3523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ocP6u3X8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ozobot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880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intro</a:t>
            </a:r>
            <a:endParaRPr lang="nl-NL" dirty="0"/>
          </a:p>
        </p:txBody>
      </p:sp>
      <p:pic>
        <p:nvPicPr>
          <p:cNvPr id="4" name="tocP6u3X8N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10000" y="271462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96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</Words>
  <Application>Microsoft Office PowerPoint</Application>
  <PresentationFormat>Breedbeeld</PresentationFormat>
  <Paragraphs>2</Paragraphs>
  <Slides>2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ozobot</vt:lpstr>
      <vt:lpstr>intro</vt:lpstr>
    </vt:vector>
  </TitlesOfParts>
  <Company>Scholengemeenschap Were Di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ozobot</dc:title>
  <dc:creator>Martine van Winkel</dc:creator>
  <cp:lastModifiedBy>Martine van Winkel</cp:lastModifiedBy>
  <cp:revision>2</cp:revision>
  <dcterms:created xsi:type="dcterms:W3CDTF">2016-09-01T09:17:06Z</dcterms:created>
  <dcterms:modified xsi:type="dcterms:W3CDTF">2016-09-01T10:19:06Z</dcterms:modified>
</cp:coreProperties>
</file>