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 smtClean="0"/>
              <a:t>Klik om de ondertitelstijl van het model te bewerken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1A8362-A187-4F68-A21C-D3B8C457E306}" type="datetimeFigureOut">
              <a:rPr lang="nl-NL" smtClean="0"/>
              <a:t>1-9-2016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7BEA7F-2BEB-4E56-B656-35E06BB0DAA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365397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1A8362-A187-4F68-A21C-D3B8C457E306}" type="datetimeFigureOut">
              <a:rPr lang="nl-NL" smtClean="0"/>
              <a:t>1-9-2016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7BEA7F-2BEB-4E56-B656-35E06BB0DAA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517720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1A8362-A187-4F68-A21C-D3B8C457E306}" type="datetimeFigureOut">
              <a:rPr lang="nl-NL" smtClean="0"/>
              <a:t>1-9-2016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7BEA7F-2BEB-4E56-B656-35E06BB0DAA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583176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1A8362-A187-4F68-A21C-D3B8C457E306}" type="datetimeFigureOut">
              <a:rPr lang="nl-NL" smtClean="0"/>
              <a:t>1-9-2016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7BEA7F-2BEB-4E56-B656-35E06BB0DAA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053092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1A8362-A187-4F68-A21C-D3B8C457E306}" type="datetimeFigureOut">
              <a:rPr lang="nl-NL" smtClean="0"/>
              <a:t>1-9-2016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7BEA7F-2BEB-4E56-B656-35E06BB0DAA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392391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1A8362-A187-4F68-A21C-D3B8C457E306}" type="datetimeFigureOut">
              <a:rPr lang="nl-NL" smtClean="0"/>
              <a:t>1-9-2016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7BEA7F-2BEB-4E56-B656-35E06BB0DAA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390577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1A8362-A187-4F68-A21C-D3B8C457E306}" type="datetimeFigureOut">
              <a:rPr lang="nl-NL" smtClean="0"/>
              <a:t>1-9-2016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7BEA7F-2BEB-4E56-B656-35E06BB0DAA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2403131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1A8362-A187-4F68-A21C-D3B8C457E306}" type="datetimeFigureOut">
              <a:rPr lang="nl-NL" smtClean="0"/>
              <a:t>1-9-2016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7BEA7F-2BEB-4E56-B656-35E06BB0DAA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4271446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1A8362-A187-4F68-A21C-D3B8C457E306}" type="datetimeFigureOut">
              <a:rPr lang="nl-NL" smtClean="0"/>
              <a:t>1-9-2016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7BEA7F-2BEB-4E56-B656-35E06BB0DAA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516670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1A8362-A187-4F68-A21C-D3B8C457E306}" type="datetimeFigureOut">
              <a:rPr lang="nl-NL" smtClean="0"/>
              <a:t>1-9-2016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7BEA7F-2BEB-4E56-B656-35E06BB0DAA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071452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1A8362-A187-4F68-A21C-D3B8C457E306}" type="datetimeFigureOut">
              <a:rPr lang="nl-NL" smtClean="0"/>
              <a:t>1-9-2016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7BEA7F-2BEB-4E56-B656-35E06BB0DAA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228553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1A8362-A187-4F68-A21C-D3B8C457E306}" type="datetimeFigureOut">
              <a:rPr lang="nl-NL" smtClean="0"/>
              <a:t>1-9-2016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7BEA7F-2BEB-4E56-B656-35E06BB0DAA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035238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tocP6u3X8Ng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NL" dirty="0" err="1" smtClean="0"/>
              <a:t>ozobot</a:t>
            </a:r>
            <a:endParaRPr lang="nl-NL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3288053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intro</a:t>
            </a:r>
            <a:endParaRPr lang="nl-NL" dirty="0"/>
          </a:p>
        </p:txBody>
      </p:sp>
      <p:pic>
        <p:nvPicPr>
          <p:cNvPr id="4" name="tocP6u3X8Ng"/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3810000" y="2714625"/>
            <a:ext cx="4572000" cy="2571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09600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61</TotalTime>
  <Words>2</Words>
  <Application>Microsoft Office PowerPoint</Application>
  <PresentationFormat>Breedbeeld</PresentationFormat>
  <Paragraphs>2</Paragraphs>
  <Slides>2</Slides>
  <Notes>0</Notes>
  <HiddenSlides>0</HiddenSlides>
  <MMClips>1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Kantoorthema</vt:lpstr>
      <vt:lpstr>ozobot</vt:lpstr>
      <vt:lpstr>intro</vt:lpstr>
    </vt:vector>
  </TitlesOfParts>
  <Company>Scholengemeenschap Were Di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ozobot</dc:title>
  <dc:creator>Martine van Winkel</dc:creator>
  <cp:lastModifiedBy>Martine van Winkel</cp:lastModifiedBy>
  <cp:revision>2</cp:revision>
  <dcterms:created xsi:type="dcterms:W3CDTF">2016-09-01T09:17:06Z</dcterms:created>
  <dcterms:modified xsi:type="dcterms:W3CDTF">2016-09-01T10:19:06Z</dcterms:modified>
</cp:coreProperties>
</file>