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8" r:id="rId5"/>
    <p:sldId id="272" r:id="rId6"/>
    <p:sldId id="276" r:id="rId7"/>
    <p:sldId id="260" r:id="rId8"/>
    <p:sldId id="258" r:id="rId9"/>
    <p:sldId id="263" r:id="rId10"/>
    <p:sldId id="264" r:id="rId11"/>
    <p:sldId id="265" r:id="rId12"/>
    <p:sldId id="266" r:id="rId13"/>
    <p:sldId id="257" r:id="rId14"/>
    <p:sldId id="261" r:id="rId15"/>
    <p:sldId id="262" r:id="rId16"/>
    <p:sldId id="278" r:id="rId17"/>
    <p:sldId id="271" r:id="rId18"/>
    <p:sldId id="277" r:id="rId19"/>
    <p:sldId id="273" r:id="rId20"/>
    <p:sldId id="274" r:id="rId21"/>
    <p:sldId id="267" r:id="rId22"/>
    <p:sldId id="279" r:id="rId23"/>
    <p:sldId id="275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74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49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0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94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1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22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2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59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05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41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8F94-13CA-4C29-B105-15D4CB99E414}" type="datetimeFigureOut">
              <a:rPr lang="nl-NL" smtClean="0"/>
              <a:t>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53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nl/intl/nl/insidesearch/features/images/searchbyima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adlet.com/martinevwinkel/4hco2pvw5cpj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nl.surveymonkey.com/r/G9DX5Z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32" y="448591"/>
            <a:ext cx="5462809" cy="54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69" y="321964"/>
            <a:ext cx="9002333" cy="51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72" r="72365" b="64370"/>
          <a:stretch/>
        </p:blipFill>
        <p:spPr>
          <a:xfrm>
            <a:off x="1154248" y="2179748"/>
            <a:ext cx="3057143" cy="79849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Woordkeuze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45476" y="3908684"/>
            <a:ext cx="349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Simpele zoektermen van 1 of 2 woorden geven breedste resultaat.</a:t>
            </a:r>
          </a:p>
          <a:p>
            <a:r>
              <a:rPr lang="nl-NL" dirty="0" smtClean="0"/>
              <a:t>Begin met korte termen.</a:t>
            </a:r>
          </a:p>
          <a:p>
            <a:r>
              <a:rPr lang="nl-NL" dirty="0" smtClean="0"/>
              <a:t>Voeg daarna meer woorden toe.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8" b="37013"/>
          <a:stretch/>
        </p:blipFill>
        <p:spPr>
          <a:xfrm>
            <a:off x="5399646" y="1727974"/>
            <a:ext cx="4758645" cy="13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4" y="1957589"/>
            <a:ext cx="10348541" cy="273029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Woordkeuze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8" b="65513"/>
          <a:stretch/>
        </p:blipFill>
        <p:spPr>
          <a:xfrm>
            <a:off x="939607" y="2382592"/>
            <a:ext cx="4456642" cy="66970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Synoniemen 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67928" y="3938709"/>
            <a:ext cx="4584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je wilt zoeken op woorden met dezelfde betekenis, zet je ~ voor je zoekterm.</a:t>
            </a:r>
          </a:p>
          <a:p>
            <a:r>
              <a:rPr lang="nl-NL" dirty="0" smtClean="0"/>
              <a:t>Bijvoorbeeld: (~toetje recept).</a:t>
            </a:r>
          </a:p>
          <a:p>
            <a:r>
              <a:rPr lang="nl-NL" dirty="0" smtClean="0"/>
              <a:t>Dan zoekt google ook op desserts en nagerechten.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 b="31689"/>
          <a:stretch/>
        </p:blipFill>
        <p:spPr>
          <a:xfrm>
            <a:off x="5653825" y="2382592"/>
            <a:ext cx="5356716" cy="13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25425"/>
          <a:stretch/>
        </p:blipFill>
        <p:spPr>
          <a:xfrm>
            <a:off x="943059" y="1931831"/>
            <a:ext cx="4813797" cy="278183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Woorden combinatie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730321" y="4917752"/>
            <a:ext cx="453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Plaats voor en achter je zoekterm dubbele aanhalingstekens om precies naar die woorden en  woordvolgorde te zoeken.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b="72725"/>
          <a:stretch/>
        </p:blipFill>
        <p:spPr>
          <a:xfrm>
            <a:off x="5859887" y="1931831"/>
            <a:ext cx="5018552" cy="10174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81826"/>
          <a:stretch/>
        </p:blipFill>
        <p:spPr>
          <a:xfrm>
            <a:off x="5808372" y="4065597"/>
            <a:ext cx="5018552" cy="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4" y="1944711"/>
            <a:ext cx="8921220" cy="376482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Afbeeldingen 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73" y="2292441"/>
            <a:ext cx="8749468" cy="260645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Definities 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op in afbeeldingen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6117" y="3118848"/>
            <a:ext cx="2479766" cy="682444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Atari</a:t>
            </a:r>
            <a:r>
              <a:rPr lang="nl-NL" dirty="0" smtClean="0"/>
              <a:t> </a:t>
            </a:r>
            <a:r>
              <a:rPr lang="nl-NL" dirty="0" err="1" smtClean="0"/>
              <a:t>breakout</a:t>
            </a:r>
            <a:endParaRPr lang="nl-NL" dirty="0"/>
          </a:p>
        </p:txBody>
      </p:sp>
      <p:pic>
        <p:nvPicPr>
          <p:cNvPr id="5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knipprogramma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3525" t="16857" r="49268" b="66946"/>
          <a:stretch/>
        </p:blipFill>
        <p:spPr>
          <a:xfrm>
            <a:off x="2292438" y="2021982"/>
            <a:ext cx="5966978" cy="1996226"/>
          </a:xfrm>
          <a:prstGeom prst="rect">
            <a:avLst/>
          </a:prstGeom>
        </p:spPr>
      </p:pic>
      <p:pic>
        <p:nvPicPr>
          <p:cNvPr id="5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Soortgelijke afbeeldingen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88654"/>
            <a:ext cx="5485327" cy="1107584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www.google.nl/intl/nl/insidesearch/features/images/searchbyimage.html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8" y="1378175"/>
            <a:ext cx="6142149" cy="30143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1690688"/>
            <a:ext cx="4600575" cy="219075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0045521" y="2885359"/>
            <a:ext cx="476518" cy="527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05307" y="3149130"/>
            <a:ext cx="927279" cy="431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762" y="4594204"/>
            <a:ext cx="6000750" cy="178117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132320" y="487530"/>
            <a:ext cx="2025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url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Slepen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uploaden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903596" y="3653199"/>
            <a:ext cx="429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Ook handig: gelabelde herbruikbare afbeeldingen te zoeken</a:t>
            </a:r>
            <a:endParaRPr lang="nl-NL" dirty="0"/>
          </a:p>
        </p:txBody>
      </p:sp>
      <p:pic>
        <p:nvPicPr>
          <p:cNvPr id="11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Transparante achtergrond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Geef bij zoekhulpmiddelen, kleur ‘transparant’ aan</a:t>
            </a:r>
          </a:p>
          <a:p>
            <a:r>
              <a:rPr lang="nl-NL" dirty="0" smtClean="0"/>
              <a:t>Sla op als ‘</a:t>
            </a:r>
            <a:r>
              <a:rPr lang="nl-NL" dirty="0" err="1" smtClean="0"/>
              <a:t>png</a:t>
            </a:r>
            <a:r>
              <a:rPr lang="nl-NL" dirty="0" smtClean="0"/>
              <a:t>’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WORD: opmaak-kleur-doorzichtige kleur instellen of achtergrond verwijderen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772" y="515155"/>
            <a:ext cx="2935447" cy="3157269"/>
          </a:xfrm>
          <a:prstGeom prst="rect">
            <a:avLst/>
          </a:prstGeom>
        </p:spPr>
      </p:pic>
      <p:pic>
        <p:nvPicPr>
          <p:cNvPr id="6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593263" y="2630380"/>
            <a:ext cx="500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padlet.com/martinevwinkel/4hco2pvw5cpj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4964920" y="440692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444444"/>
                </a:solidFill>
                <a:latin typeface="Roboto"/>
              </a:rPr>
              <a:t>https://goo.gl/z3sYjp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Verwachtingen</a:t>
            </a:r>
            <a:endParaRPr lang="nl-NL" dirty="0"/>
          </a:p>
        </p:txBody>
      </p:sp>
      <p:pic>
        <p:nvPicPr>
          <p:cNvPr id="7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Bewegende plaatjes / animaties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Type ‘gif’ achter je zoekterm</a:t>
            </a:r>
          </a:p>
          <a:p>
            <a:endParaRPr lang="nl-NL" dirty="0"/>
          </a:p>
        </p:txBody>
      </p:sp>
      <p:pic>
        <p:nvPicPr>
          <p:cNvPr id="2050" name="Picture 2" descr="Afbeeldingsresultaat voor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06" y="2572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startup.nl/uploads/images/18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" y="167426"/>
            <a:ext cx="12029918" cy="6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19" y="4861640"/>
            <a:ext cx="1881657" cy="1263398"/>
          </a:xfrm>
          <a:prstGeom prst="rect">
            <a:avLst/>
          </a:prstGeom>
        </p:spPr>
      </p:pic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77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Maak een PowerPoint voor een les van de komende week waarbij je goed gebruik maakt van ondersteunende afbeeldingen.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Denk eens aan het introduceren van een onderwerp en het activeren van voorkennis.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32148" y="3615789"/>
            <a:ext cx="6515637" cy="853181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nl.surveymonkey.com/r/G9DX5ZJ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eeldden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00" y="1327899"/>
            <a:ext cx="4134149" cy="32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gopedieinbeeld.com/wp-content/uploads/2014/11/beeldden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89" y="1028051"/>
            <a:ext cx="56959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ome.kabelfoon.nl/~zeemin/Beelddenken/cel/images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06" y="846137"/>
            <a:ext cx="7313296" cy="49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anttoknow.nl/wp-content/uploads/zoeken-naald-hooi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1" y="187056"/>
            <a:ext cx="10108887" cy="64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5730" y="2746481"/>
            <a:ext cx="3849757" cy="1325563"/>
          </a:xfrm>
          <a:solidFill>
            <a:srgbClr val="996633">
              <a:alpha val="50196"/>
            </a:srgbClr>
          </a:solidFill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Zoeken………. </a:t>
            </a:r>
            <a:br>
              <a:rPr lang="nl-NL" b="1" dirty="0" smtClean="0">
                <a:solidFill>
                  <a:schemeClr val="bg1"/>
                </a:solidFill>
              </a:rPr>
            </a:br>
            <a:r>
              <a:rPr lang="nl-NL" b="1" dirty="0" smtClean="0">
                <a:solidFill>
                  <a:schemeClr val="bg1"/>
                </a:solidFill>
              </a:rPr>
              <a:t>Maar hoe????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Zoektermen</a:t>
            </a:r>
          </a:p>
          <a:p>
            <a:r>
              <a:rPr lang="nl-NL" dirty="0" smtClean="0"/>
              <a:t>Zoeken met Google afbeeldingen</a:t>
            </a:r>
          </a:p>
          <a:p>
            <a:r>
              <a:rPr lang="nl-NL" dirty="0" smtClean="0"/>
              <a:t>Knipprogramma </a:t>
            </a:r>
          </a:p>
          <a:p>
            <a:r>
              <a:rPr lang="nl-NL" dirty="0" smtClean="0"/>
              <a:t>Soortgelijke afbeeldingen</a:t>
            </a:r>
          </a:p>
          <a:p>
            <a:r>
              <a:rPr lang="nl-NL" dirty="0" smtClean="0"/>
              <a:t>Transparante achtergrond</a:t>
            </a:r>
          </a:p>
          <a:p>
            <a:r>
              <a:rPr lang="nl-NL" dirty="0" smtClean="0"/>
              <a:t>Animaties</a:t>
            </a:r>
          </a:p>
          <a:p>
            <a:r>
              <a:rPr lang="nl-NL" dirty="0" smtClean="0"/>
              <a:t>Evaluatie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zoektermen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2532017" cy="1740535"/>
          </a:xfrm>
        </p:spPr>
        <p:txBody>
          <a:bodyPr/>
          <a:lstStyle/>
          <a:p>
            <a:r>
              <a:rPr lang="nl-NL" dirty="0" smtClean="0"/>
              <a:t>Synoniemen</a:t>
            </a:r>
          </a:p>
          <a:p>
            <a:r>
              <a:rPr lang="nl-NL" dirty="0" smtClean="0"/>
              <a:t>Engels</a:t>
            </a:r>
          </a:p>
          <a:p>
            <a:r>
              <a:rPr lang="nl-NL" dirty="0" err="1" smtClean="0"/>
              <a:t>Mindmap</a:t>
            </a:r>
            <a:endParaRPr lang="nl-NL" dirty="0"/>
          </a:p>
        </p:txBody>
      </p:sp>
      <p:pic>
        <p:nvPicPr>
          <p:cNvPr id="3074" name="Picture 2" descr="Afbeeldingsresultaat voor zoekter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3" y="1589722"/>
            <a:ext cx="79057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045392" y="1725768"/>
            <a:ext cx="1002349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047741" y="1725768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359183" y="1725768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730315" y="1725767"/>
            <a:ext cx="1006755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732664" y="1725767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893965" y="1725767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392" y="1725768"/>
            <a:ext cx="9383356" cy="142955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74864" y="3525659"/>
            <a:ext cx="10515600" cy="2852737"/>
          </a:xfrm>
        </p:spPr>
        <p:txBody>
          <a:bodyPr/>
          <a:lstStyle/>
          <a:p>
            <a:r>
              <a:rPr lang="nl-NL" dirty="0" smtClean="0"/>
              <a:t>Hulpmiddelen van Google (web)</a:t>
            </a:r>
            <a:endParaRPr lang="nl-NL" dirty="0"/>
          </a:p>
        </p:txBody>
      </p:sp>
      <p:pic>
        <p:nvPicPr>
          <p:cNvPr id="13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/>
          <p:nvPr/>
        </p:nvSpPr>
        <p:spPr>
          <a:xfrm>
            <a:off x="8139447" y="2156604"/>
            <a:ext cx="2437189" cy="10689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04" y="2349788"/>
            <a:ext cx="9417633" cy="14283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5747" t="31483"/>
          <a:stretch/>
        </p:blipFill>
        <p:spPr>
          <a:xfrm>
            <a:off x="1159003" y="3593205"/>
            <a:ext cx="1762717" cy="22280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533" y="3593205"/>
            <a:ext cx="1618381" cy="22280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178" y="3593204"/>
            <a:ext cx="1665715" cy="20992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913" y="3667918"/>
            <a:ext cx="2427355" cy="15866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041" y="3593204"/>
            <a:ext cx="5503634" cy="1906075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06913" y="-382325"/>
            <a:ext cx="9144000" cy="2387600"/>
          </a:xfrm>
        </p:spPr>
        <p:txBody>
          <a:bodyPr/>
          <a:lstStyle/>
          <a:p>
            <a:r>
              <a:rPr lang="nl-NL" dirty="0" smtClean="0"/>
              <a:t>Afbeeldingen zoeken</a:t>
            </a:r>
            <a:endParaRPr lang="nl-NL" dirty="0"/>
          </a:p>
        </p:txBody>
      </p:sp>
      <p:pic>
        <p:nvPicPr>
          <p:cNvPr id="12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6"/>
          <a:stretch/>
        </p:blipFill>
        <p:spPr>
          <a:xfrm>
            <a:off x="790338" y="1931831"/>
            <a:ext cx="9930695" cy="112046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Woordkeuze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159876" y="3389528"/>
            <a:ext cx="3503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Google zoekt naar woorden die op een webpagina voor komen.</a:t>
            </a:r>
          </a:p>
          <a:p>
            <a:r>
              <a:rPr lang="nl-NL" dirty="0" smtClean="0"/>
              <a:t>Hoofdpijn zal dus eerder voorkomen op een medische site dan ‘mijn hoofd doet zeer’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0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750</TotalTime>
  <Words>238</Words>
  <Application>Microsoft Office PowerPoint</Application>
  <PresentationFormat>Breedbeeld</PresentationFormat>
  <Paragraphs>59</Paragraphs>
  <Slides>23</Slides>
  <Notes>0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Kantoorthema</vt:lpstr>
      <vt:lpstr>PowerPoint-presentatie</vt:lpstr>
      <vt:lpstr>Verwachtingen</vt:lpstr>
      <vt:lpstr>PowerPoint-presentatie</vt:lpstr>
      <vt:lpstr>Zoeken……….  Maar hoe????</vt:lpstr>
      <vt:lpstr>inhoud</vt:lpstr>
      <vt:lpstr>zoektermen</vt:lpstr>
      <vt:lpstr>Hulpmiddelen van Google (web)</vt:lpstr>
      <vt:lpstr>Afbeeldingen zoeken</vt:lpstr>
      <vt:lpstr>Woordkeuze</vt:lpstr>
      <vt:lpstr>Woordkeuze</vt:lpstr>
      <vt:lpstr>Woordkeuze</vt:lpstr>
      <vt:lpstr>Synoniemen </vt:lpstr>
      <vt:lpstr>Woorden combinatie</vt:lpstr>
      <vt:lpstr>Afbeeldingen </vt:lpstr>
      <vt:lpstr>Definities </vt:lpstr>
      <vt:lpstr>Zoek op in afbeeldingen</vt:lpstr>
      <vt:lpstr>knipprogramma</vt:lpstr>
      <vt:lpstr>Soortgelijke afbeeldingen</vt:lpstr>
      <vt:lpstr>Transparante achtergrond</vt:lpstr>
      <vt:lpstr>Bewegende plaatjes / animaties</vt:lpstr>
      <vt:lpstr>PowerPoint-presentatie</vt:lpstr>
      <vt:lpstr>Opdracht</vt:lpstr>
      <vt:lpstr>evaluatie</vt:lpstr>
    </vt:vector>
  </TitlesOfParts>
  <Company>Scholengemeenschap Were Di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 Kwinten-van Winkel</dc:creator>
  <cp:lastModifiedBy>Martine van Winkel</cp:lastModifiedBy>
  <cp:revision>18</cp:revision>
  <dcterms:created xsi:type="dcterms:W3CDTF">2016-05-30T20:19:15Z</dcterms:created>
  <dcterms:modified xsi:type="dcterms:W3CDTF">2016-11-08T08:57:31Z</dcterms:modified>
</cp:coreProperties>
</file>