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smtClean="0"/>
              <a:t>Klik om de stijl te bewerken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smtClean="0"/>
              <a:t>Klik om de stijl te bewerken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A61015F-7CC6-4D0A-9D87-873EA4C304CC}" type="datetimeFigureOut">
              <a:rPr lang="en-US" dirty="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2412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smtClean="0"/>
              <a:t>Klik om de modelstijlen te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8/30/2015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8/30/2015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8/30/2015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smtClean="0"/>
              <a:t>Klik om de stijl te bewerken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05C68B11-C5A8-448C-8CE9-B1A273C79CFC}" type="datetimeFigureOut">
              <a:rPr lang="en-US" dirty="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C7616CA0-919D-4A49-9C8A-62FDFB3A5183}" type="datetimeFigureOut">
              <a:rPr lang="en-US" dirty="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8/30/2015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smtClean="0"/>
              <a:t>learningapps</a:t>
            </a:r>
            <a:endParaRPr lang="nl-NL" dirty="0"/>
          </a:p>
        </p:txBody>
      </p:sp>
      <p:sp>
        <p:nvSpPr>
          <p:cNvPr id="3" name="Ondertitel 2"/>
          <p:cNvSpPr>
            <a:spLocks noGrp="1"/>
          </p:cNvSpPr>
          <p:nvPr>
            <p:ph type="subTitle" idx="1"/>
          </p:nvPr>
        </p:nvSpPr>
        <p:spPr/>
        <p:txBody>
          <a:bodyPr/>
          <a:lstStyle/>
          <a:p>
            <a:r>
              <a:rPr lang="nl-NL" dirty="0" smtClean="0"/>
              <a:t>handleiding</a:t>
            </a:r>
            <a:endParaRPr lang="nl-NL" dirty="0"/>
          </a:p>
        </p:txBody>
      </p:sp>
    </p:spTree>
    <p:extLst>
      <p:ext uri="{BB962C8B-B14F-4D97-AF65-F5344CB8AC3E}">
        <p14:creationId xmlns:p14="http://schemas.microsoft.com/office/powerpoint/2010/main" val="1915223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Delen met Leerlingen</a:t>
            </a:r>
            <a:endParaRPr lang="nl-NL" dirty="0"/>
          </a:p>
        </p:txBody>
      </p:sp>
      <p:sp>
        <p:nvSpPr>
          <p:cNvPr id="3" name="Tijdelijke aanduiding voor inhoud 2"/>
          <p:cNvSpPr>
            <a:spLocks noGrp="1"/>
          </p:cNvSpPr>
          <p:nvPr>
            <p:ph idx="1"/>
          </p:nvPr>
        </p:nvSpPr>
        <p:spPr/>
        <p:txBody>
          <a:bodyPr/>
          <a:lstStyle/>
          <a:p>
            <a:r>
              <a:rPr lang="nl-NL" dirty="0"/>
              <a:t>Een klas aanmaken. * Surf naar http://learningapps.org/ en log in.</a:t>
            </a:r>
          </a:p>
          <a:p>
            <a:r>
              <a:rPr lang="nl-NL" dirty="0"/>
              <a:t>* Klik rechts bovenin op “Mijn klassen”.</a:t>
            </a:r>
          </a:p>
          <a:p>
            <a:r>
              <a:rPr lang="nl-NL" dirty="0"/>
              <a:t>* Klik rechts bovenin op “Klassen bewerken”.</a:t>
            </a:r>
          </a:p>
          <a:p>
            <a:r>
              <a:rPr lang="nl-NL" dirty="0"/>
              <a:t>* Voer achter “Nieuwe klas aanmaken” de naam van een klas in en klik daarna op de blauwe knop “Klas aanmaken”. Er verschijnt een regel met daarop de naam van de klas.</a:t>
            </a:r>
          </a:p>
          <a:p>
            <a:endParaRPr lang="nl-NL" dirty="0"/>
          </a:p>
        </p:txBody>
      </p:sp>
    </p:spTree>
    <p:extLst>
      <p:ext uri="{BB962C8B-B14F-4D97-AF65-F5344CB8AC3E}">
        <p14:creationId xmlns:p14="http://schemas.microsoft.com/office/powerpoint/2010/main" val="2872822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fontScale="92500"/>
          </a:bodyPr>
          <a:lstStyle/>
          <a:p>
            <a:r>
              <a:rPr lang="nl-NL" dirty="0"/>
              <a:t>Leerlingen toevoegen aan een klas.</a:t>
            </a:r>
          </a:p>
          <a:p>
            <a:r>
              <a:rPr lang="nl-NL" dirty="0"/>
              <a:t>* Klik nu bovenaan de pagina op “Studentenaccounts”.</a:t>
            </a:r>
          </a:p>
          <a:p>
            <a:r>
              <a:rPr lang="nl-NL" dirty="0"/>
              <a:t>* Klik op de blauwe knop “Maak studentenaccounts”.</a:t>
            </a:r>
          </a:p>
          <a:p>
            <a:r>
              <a:rPr lang="nl-NL" dirty="0"/>
              <a:t>* Selecteer onder “Naam van de klas” de klas waar je leerlingen aan wilt toevoegen.</a:t>
            </a:r>
          </a:p>
          <a:p>
            <a:r>
              <a:rPr lang="nl-NL" dirty="0"/>
              <a:t>* Voer op de invoerregels de voor- en achternamen van de leerlingen in. </a:t>
            </a:r>
            <a:r>
              <a:rPr lang="nl-NL" dirty="0" err="1"/>
              <a:t>LearningApp</a:t>
            </a:r>
            <a:r>
              <a:rPr lang="nl-NL" dirty="0"/>
              <a:t> genereert per leerling automatisch een “Login naam” en een “Wachtwoord”. Als je dat wilt kunnen de inloggegevens hier nog naar wens worden gewijzigd. Als leerlingen later naar http://learningapps.org/ surfen en inloggen met deze gegevens krijgen zij toegang tot de oefeningen die aan hun klas zijn toegevoegd.</a:t>
            </a:r>
          </a:p>
          <a:p>
            <a:r>
              <a:rPr lang="nl-NL" dirty="0"/>
              <a:t>* Klik rechts onderaan op de blauwe knop “Opslaan”.</a:t>
            </a:r>
          </a:p>
          <a:p>
            <a:endParaRPr lang="nl-NL" dirty="0"/>
          </a:p>
        </p:txBody>
      </p:sp>
    </p:spTree>
    <p:extLst>
      <p:ext uri="{BB962C8B-B14F-4D97-AF65-F5344CB8AC3E}">
        <p14:creationId xmlns:p14="http://schemas.microsoft.com/office/powerpoint/2010/main" val="3763294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fontScale="85000" lnSpcReduction="20000"/>
          </a:bodyPr>
          <a:lstStyle/>
          <a:p>
            <a:r>
              <a:rPr lang="nl-NL" dirty="0"/>
              <a:t>Oefeningen toevoegen aan een klas.</a:t>
            </a:r>
          </a:p>
          <a:p>
            <a:r>
              <a:rPr lang="nl-NL" dirty="0"/>
              <a:t>* Klik bovenaan de pagina op “Apps voor mijn klas”.</a:t>
            </a:r>
          </a:p>
          <a:p>
            <a:r>
              <a:rPr lang="nl-NL" dirty="0"/>
              <a:t>* Selecteer de klas waar je oefeningen aan wilt toevoegen.</a:t>
            </a:r>
          </a:p>
          <a:p>
            <a:r>
              <a:rPr lang="nl-NL" dirty="0"/>
              <a:t>* Klik op de blauwe knop “Toevoegen app”.</a:t>
            </a:r>
          </a:p>
          <a:p>
            <a:r>
              <a:rPr lang="nl-NL" dirty="0"/>
              <a:t>* Wil je een eigen oefening toevoegen klik dan onder de tekst “Selecteer een app die ik heb gemaakt” op de knop “App toevoegen”. Alle oefeningen die je hebt gemaakt komen in beeld. Klik onder de oefening die je wilt toevoegen op de blauwe knop “Gebruiken” en de oefening wordt toegevoegd aan de klas.</a:t>
            </a:r>
          </a:p>
          <a:p>
            <a:r>
              <a:rPr lang="nl-NL" dirty="0"/>
              <a:t>* Wil je een oefening uit de </a:t>
            </a:r>
            <a:r>
              <a:rPr lang="nl-NL" dirty="0" err="1"/>
              <a:t>gallery</a:t>
            </a:r>
            <a:r>
              <a:rPr lang="nl-NL" dirty="0"/>
              <a:t> van </a:t>
            </a:r>
            <a:r>
              <a:rPr lang="nl-NL" dirty="0" err="1"/>
              <a:t>LearningApp</a:t>
            </a:r>
            <a:r>
              <a:rPr lang="nl-NL" dirty="0"/>
              <a:t> toevoegen klik dan onder de tekst “Zoek </a:t>
            </a:r>
            <a:r>
              <a:rPr lang="nl-NL" dirty="0" err="1"/>
              <a:t>LearningApp</a:t>
            </a:r>
            <a:r>
              <a:rPr lang="nl-NL" dirty="0"/>
              <a:t> in de catalogus”, op de knop “App zoeken”, zoek de gewenste app en klik onder die app op de knop “Gebruiken” en de oefening wordt toegevoegd aan de klas.</a:t>
            </a:r>
          </a:p>
          <a:p>
            <a:r>
              <a:rPr lang="nl-NL" dirty="0"/>
              <a:t>* Wil je een oefening toevoegen waarvan je het internetadres weet klik dan op het invoerveld waar staat vermeldt “URL”, plak daar het internetadres, klik op de knop “App gebruiken’ en de oefening wordt toegevoegd aan de klas.</a:t>
            </a:r>
          </a:p>
          <a:p>
            <a:endParaRPr lang="nl-NL" dirty="0"/>
          </a:p>
        </p:txBody>
      </p:sp>
    </p:spTree>
    <p:extLst>
      <p:ext uri="{BB962C8B-B14F-4D97-AF65-F5344CB8AC3E}">
        <p14:creationId xmlns:p14="http://schemas.microsoft.com/office/powerpoint/2010/main" val="2789161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Toegang voor Leerlingen.</a:t>
            </a:r>
            <a:endParaRPr lang="nl-NL" dirty="0"/>
          </a:p>
        </p:txBody>
      </p:sp>
      <p:sp>
        <p:nvSpPr>
          <p:cNvPr id="3" name="Tijdelijke aanduiding voor inhoud 2"/>
          <p:cNvSpPr>
            <a:spLocks noGrp="1"/>
          </p:cNvSpPr>
          <p:nvPr>
            <p:ph idx="1"/>
          </p:nvPr>
        </p:nvSpPr>
        <p:spPr/>
        <p:txBody>
          <a:bodyPr/>
          <a:lstStyle/>
          <a:p>
            <a:r>
              <a:rPr lang="nl-NL" dirty="0"/>
              <a:t>* Verstrekt de inloggegevens aan de leerlingen. * De leerlingen surfen naar http://learningapps.org/ en loggen in met hun inloggegevens.</a:t>
            </a:r>
          </a:p>
          <a:p>
            <a:r>
              <a:rPr lang="nl-NL" dirty="0"/>
              <a:t>* Nadat zij zijn ingelogd klikken zij bovenaan de pagina op “Mijn klas” en krijgen zij toegang tot alle oefeningen die aan hun klas zijn toegevoegd.</a:t>
            </a:r>
          </a:p>
          <a:p>
            <a:r>
              <a:rPr lang="nl-NL" dirty="0"/>
              <a:t>* Met een klik op een oefening </a:t>
            </a:r>
            <a:r>
              <a:rPr lang="nl-NL" dirty="0" err="1"/>
              <a:t>kunen</a:t>
            </a:r>
            <a:r>
              <a:rPr lang="nl-NL" dirty="0"/>
              <a:t> zij die openen en maken.</a:t>
            </a:r>
          </a:p>
          <a:p>
            <a:endParaRPr lang="nl-NL" dirty="0"/>
          </a:p>
        </p:txBody>
      </p:sp>
    </p:spTree>
    <p:extLst>
      <p:ext uri="{BB962C8B-B14F-4D97-AF65-F5344CB8AC3E}">
        <p14:creationId xmlns:p14="http://schemas.microsoft.com/office/powerpoint/2010/main" val="1562456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Leerlingen controleren.</a:t>
            </a:r>
            <a:endParaRPr lang="nl-NL" dirty="0"/>
          </a:p>
        </p:txBody>
      </p:sp>
      <p:sp>
        <p:nvSpPr>
          <p:cNvPr id="3" name="Tijdelijke aanduiding voor inhoud 2"/>
          <p:cNvSpPr>
            <a:spLocks noGrp="1"/>
          </p:cNvSpPr>
          <p:nvPr>
            <p:ph idx="1"/>
          </p:nvPr>
        </p:nvSpPr>
        <p:spPr/>
        <p:txBody>
          <a:bodyPr/>
          <a:lstStyle/>
          <a:p>
            <a:r>
              <a:rPr lang="nl-NL" dirty="0"/>
              <a:t>* Surf naar http://learningapps.org/ en log in.</a:t>
            </a:r>
          </a:p>
          <a:p>
            <a:r>
              <a:rPr lang="nl-NL" dirty="0"/>
              <a:t>* Klik rechts bovenin op “Mijn klassen”.</a:t>
            </a:r>
          </a:p>
          <a:p>
            <a:r>
              <a:rPr lang="nl-NL" dirty="0"/>
              <a:t>* Klik bovenaan de pagina op “Apps voor mijn klas”.</a:t>
            </a:r>
          </a:p>
          <a:p>
            <a:r>
              <a:rPr lang="nl-NL" dirty="0"/>
              <a:t>* Selecteer de gewenste klas.</a:t>
            </a:r>
          </a:p>
          <a:p>
            <a:r>
              <a:rPr lang="nl-NL" dirty="0"/>
              <a:t>* Ga met je muiswijzer naar de gewenste oefening en daar verschijnen drie icoontjes.</a:t>
            </a:r>
          </a:p>
          <a:p>
            <a:r>
              <a:rPr lang="nl-NL" dirty="0"/>
              <a:t>* Klik op het linker icoontje. Er verschijnt een overzicht waarin staat vermeld welke leerlingen de oefening al wel en welke leerlingen de oefening nog niet hebben opgelost.</a:t>
            </a:r>
          </a:p>
          <a:p>
            <a:endParaRPr lang="nl-NL" dirty="0"/>
          </a:p>
        </p:txBody>
      </p:sp>
    </p:spTree>
    <p:extLst>
      <p:ext uri="{BB962C8B-B14F-4D97-AF65-F5344CB8AC3E}">
        <p14:creationId xmlns:p14="http://schemas.microsoft.com/office/powerpoint/2010/main" val="308860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dirty="0" smtClean="0"/>
              <a:t>Wat wil je weten?</a:t>
            </a:r>
            <a:endParaRPr lang="nl-NL" dirty="0"/>
          </a:p>
        </p:txBody>
      </p:sp>
      <p:sp>
        <p:nvSpPr>
          <p:cNvPr id="6" name="Tijdelijke aanduiding voor inhoud 5"/>
          <p:cNvSpPr>
            <a:spLocks noGrp="1"/>
          </p:cNvSpPr>
          <p:nvPr>
            <p:ph idx="1"/>
          </p:nvPr>
        </p:nvSpPr>
        <p:spPr/>
        <p:txBody>
          <a:bodyPr/>
          <a:lstStyle/>
          <a:p>
            <a:r>
              <a:rPr lang="nl-NL" dirty="0" smtClean="0">
                <a:hlinkClick r:id="rId2" action="ppaction://hlinksldjump"/>
              </a:rPr>
              <a:t>Account aanvragen</a:t>
            </a:r>
            <a:endParaRPr lang="nl-NL" dirty="0" smtClean="0"/>
          </a:p>
          <a:p>
            <a:r>
              <a:rPr lang="nl-NL" dirty="0" smtClean="0">
                <a:hlinkClick r:id="rId3" action="ppaction://hlinksldjump"/>
              </a:rPr>
              <a:t>In- en uitloggen</a:t>
            </a:r>
            <a:endParaRPr lang="nl-NL" dirty="0" smtClean="0"/>
          </a:p>
          <a:p>
            <a:r>
              <a:rPr lang="nl-NL" dirty="0" smtClean="0">
                <a:hlinkClick r:id="rId4" action="ppaction://hlinksldjump"/>
              </a:rPr>
              <a:t>Zoeken naar oefeningen</a:t>
            </a:r>
            <a:endParaRPr lang="nl-NL" dirty="0" smtClean="0"/>
          </a:p>
          <a:p>
            <a:r>
              <a:rPr lang="nl-NL" dirty="0" smtClean="0">
                <a:hlinkClick r:id="rId5" action="ppaction://hlinksldjump"/>
              </a:rPr>
              <a:t>Aanpassen van bestaande oefeningen</a:t>
            </a:r>
            <a:endParaRPr lang="nl-NL" dirty="0" smtClean="0"/>
          </a:p>
          <a:p>
            <a:r>
              <a:rPr lang="nl-NL" dirty="0" smtClean="0">
                <a:hlinkClick r:id="rId6" action="ppaction://hlinksldjump"/>
              </a:rPr>
              <a:t>Publiceren</a:t>
            </a:r>
            <a:endParaRPr lang="nl-NL" dirty="0" smtClean="0"/>
          </a:p>
          <a:p>
            <a:r>
              <a:rPr lang="nl-NL" dirty="0" smtClean="0">
                <a:hlinkClick r:id="rId7" action="ppaction://hlinksldjump"/>
              </a:rPr>
              <a:t>Delen met leerlingen</a:t>
            </a:r>
            <a:endParaRPr lang="nl-NL" dirty="0"/>
          </a:p>
        </p:txBody>
      </p:sp>
    </p:spTree>
    <p:extLst>
      <p:ext uri="{BB962C8B-B14F-4D97-AF65-F5344CB8AC3E}">
        <p14:creationId xmlns:p14="http://schemas.microsoft.com/office/powerpoint/2010/main" val="38319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Account aanvragen</a:t>
            </a:r>
            <a:endParaRPr lang="nl-NL" dirty="0"/>
          </a:p>
        </p:txBody>
      </p:sp>
      <p:sp>
        <p:nvSpPr>
          <p:cNvPr id="3" name="Tijdelijke aanduiding voor inhoud 2"/>
          <p:cNvSpPr>
            <a:spLocks noGrp="1"/>
          </p:cNvSpPr>
          <p:nvPr>
            <p:ph idx="1"/>
          </p:nvPr>
        </p:nvSpPr>
        <p:spPr/>
        <p:txBody>
          <a:bodyPr/>
          <a:lstStyle/>
          <a:p>
            <a:r>
              <a:rPr lang="nl-NL" dirty="0"/>
              <a:t>Zo vraag je een account aan bij </a:t>
            </a:r>
            <a:r>
              <a:rPr lang="nl-NL" dirty="0" err="1"/>
              <a:t>LearningApps</a:t>
            </a:r>
            <a:r>
              <a:rPr lang="nl-NL" dirty="0"/>
              <a:t>. * Surf naar http://learningapps.org/</a:t>
            </a:r>
          </a:p>
          <a:p>
            <a:r>
              <a:rPr lang="nl-NL" dirty="0"/>
              <a:t>* Klik rechts bovenin op de knop “Aanmelden”.</a:t>
            </a:r>
          </a:p>
          <a:p>
            <a:r>
              <a:rPr lang="nl-NL" dirty="0"/>
              <a:t>* Klik op de tekst “Maak nieuw account”.</a:t>
            </a:r>
          </a:p>
          <a:p>
            <a:r>
              <a:rPr lang="nl-NL" dirty="0"/>
              <a:t>* Voer op de invoervelden achtereenvolgens in een gebruikersnaam, je e-mailadres, een wachtwoord en nogmaals dat wachtwoord en neem de beveiligingscode over in het invoerveld rechts van die code. Klik daarna op de knop “Account aanmaken”.</a:t>
            </a:r>
          </a:p>
          <a:p>
            <a:r>
              <a:rPr lang="nl-NL" dirty="0"/>
              <a:t>* Je hebt nu een account en kunt vanaf nu inloggen bij </a:t>
            </a:r>
            <a:r>
              <a:rPr lang="nl-NL" dirty="0" err="1"/>
              <a:t>LearningApps</a:t>
            </a:r>
            <a:r>
              <a:rPr lang="nl-NL" dirty="0"/>
              <a:t>.</a:t>
            </a:r>
          </a:p>
          <a:p>
            <a:endParaRPr lang="nl-NL" dirty="0"/>
          </a:p>
        </p:txBody>
      </p:sp>
    </p:spTree>
    <p:extLst>
      <p:ext uri="{BB962C8B-B14F-4D97-AF65-F5344CB8AC3E}">
        <p14:creationId xmlns:p14="http://schemas.microsoft.com/office/powerpoint/2010/main" val="788413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 en uitloggen</a:t>
            </a:r>
            <a:endParaRPr lang="nl-NL" dirty="0"/>
          </a:p>
        </p:txBody>
      </p:sp>
      <p:sp>
        <p:nvSpPr>
          <p:cNvPr id="3" name="Tijdelijke aanduiding voor inhoud 2"/>
          <p:cNvSpPr>
            <a:spLocks noGrp="1"/>
          </p:cNvSpPr>
          <p:nvPr>
            <p:ph idx="1"/>
          </p:nvPr>
        </p:nvSpPr>
        <p:spPr/>
        <p:txBody>
          <a:bodyPr/>
          <a:lstStyle/>
          <a:p>
            <a:r>
              <a:rPr lang="nl-NL" dirty="0"/>
              <a:t>Inloggen: * Surf naar http://learningapps.org/ en klik rechts bovenin op de knop “Aanmelden”.</a:t>
            </a:r>
          </a:p>
          <a:p>
            <a:r>
              <a:rPr lang="nl-NL" dirty="0"/>
              <a:t>* Voer op het volgende scherm je e-mailadres en wachtwoord in en klik daarna op de knop “Login”. Je bent nu ingelogd op </a:t>
            </a:r>
            <a:r>
              <a:rPr lang="nl-NL" dirty="0" err="1"/>
              <a:t>LearningApps</a:t>
            </a:r>
            <a:r>
              <a:rPr lang="nl-NL" dirty="0"/>
              <a:t>.</a:t>
            </a:r>
          </a:p>
          <a:p>
            <a:r>
              <a:rPr lang="nl-NL" dirty="0"/>
              <a:t>* Als je voor de eerste keer inlogt wordt mogelijk gevraagd om profielgegevens in te voeren. Je kunt deze stap desgewenst overslaan.</a:t>
            </a:r>
          </a:p>
          <a:p>
            <a:r>
              <a:rPr lang="nl-NL" dirty="0"/>
              <a:t>Uitloggen:</a:t>
            </a:r>
          </a:p>
          <a:p>
            <a:r>
              <a:rPr lang="nl-NL" dirty="0"/>
              <a:t>* Klik rechts bovenin op “Accountinstellingen”, in het scherm dat zich opent op de blauwe knop “Afmelden” en in het scherm daarna nogmaals op de knop “Afmelden”. Na deze handelingen ben je uitgelogd.</a:t>
            </a:r>
          </a:p>
          <a:p>
            <a:endParaRPr lang="nl-NL" dirty="0"/>
          </a:p>
        </p:txBody>
      </p:sp>
    </p:spTree>
    <p:extLst>
      <p:ext uri="{BB962C8B-B14F-4D97-AF65-F5344CB8AC3E}">
        <p14:creationId xmlns:p14="http://schemas.microsoft.com/office/powerpoint/2010/main" val="3394848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Zoeken naar (aanpasbare) oefeningen</a:t>
            </a:r>
            <a:endParaRPr lang="nl-NL" dirty="0"/>
          </a:p>
        </p:txBody>
      </p:sp>
      <p:sp>
        <p:nvSpPr>
          <p:cNvPr id="3" name="Tijdelijke aanduiding voor inhoud 2"/>
          <p:cNvSpPr>
            <a:spLocks noGrp="1"/>
          </p:cNvSpPr>
          <p:nvPr>
            <p:ph idx="1"/>
          </p:nvPr>
        </p:nvSpPr>
        <p:spPr/>
        <p:txBody>
          <a:bodyPr/>
          <a:lstStyle/>
          <a:p>
            <a:r>
              <a:rPr lang="nl-NL" dirty="0"/>
              <a:t>Zoeken op vakgebied/opleidingsniveau.</a:t>
            </a:r>
          </a:p>
          <a:p>
            <a:r>
              <a:rPr lang="nl-NL" dirty="0"/>
              <a:t>* Klik bovenaan de pagina op het tabblad “Bladeren door apps”.</a:t>
            </a:r>
          </a:p>
          <a:p>
            <a:r>
              <a:rPr lang="nl-NL" dirty="0"/>
              <a:t>* Rechts bovenaan de pagina, achter het woord niveau, bevinden zich twee schuifregelaars. Versleep deze schuifregelaars met ingedrukte linkermuisknop en selecteer het gewenste opleidingsniveau.</a:t>
            </a:r>
          </a:p>
          <a:p>
            <a:r>
              <a:rPr lang="nl-NL" dirty="0"/>
              <a:t>* Klik op het gewenste vakgebied en alle oefeningen die binnen de selectie vallen komen in beeld. Klik op de oefening die je wilt openen.</a:t>
            </a:r>
          </a:p>
          <a:p>
            <a:r>
              <a:rPr lang="nl-NL" dirty="0"/>
              <a:t>* Wil je een </a:t>
            </a:r>
            <a:r>
              <a:rPr lang="nl-NL" dirty="0" err="1"/>
              <a:t>schermvullende</a:t>
            </a:r>
            <a:r>
              <a:rPr lang="nl-NL" dirty="0"/>
              <a:t> weergave van de oefening klik dan rechtsboven, onder de datum, op het rechthoekje met vier rode pijltjes.</a:t>
            </a:r>
          </a:p>
          <a:p>
            <a:endParaRPr lang="nl-NL" dirty="0"/>
          </a:p>
        </p:txBody>
      </p:sp>
    </p:spTree>
    <p:extLst>
      <p:ext uri="{BB962C8B-B14F-4D97-AF65-F5344CB8AC3E}">
        <p14:creationId xmlns:p14="http://schemas.microsoft.com/office/powerpoint/2010/main" val="403031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Zoeken op toepassingsgebied</a:t>
            </a:r>
            <a:endParaRPr lang="nl-NL" dirty="0"/>
          </a:p>
        </p:txBody>
      </p:sp>
      <p:sp>
        <p:nvSpPr>
          <p:cNvPr id="3" name="Tijdelijke aanduiding voor inhoud 2"/>
          <p:cNvSpPr>
            <a:spLocks noGrp="1"/>
          </p:cNvSpPr>
          <p:nvPr>
            <p:ph idx="1"/>
          </p:nvPr>
        </p:nvSpPr>
        <p:spPr/>
        <p:txBody>
          <a:bodyPr/>
          <a:lstStyle/>
          <a:p>
            <a:r>
              <a:rPr lang="nl-NL" dirty="0"/>
              <a:t>* Klik bovenaan de pagina op het tabblad “Maak app”. Onderaan de pagina die verschijnt bevinden zich een dertigtal rubrieken.</a:t>
            </a:r>
          </a:p>
          <a:p>
            <a:r>
              <a:rPr lang="nl-NL" dirty="0"/>
              <a:t>* Klik op de gewenste rubriek en boven het rubriekenoverzicht verschijnt een frame met nadere informatie over de oefeningen in die rubriek.</a:t>
            </a:r>
          </a:p>
          <a:p>
            <a:r>
              <a:rPr lang="nl-NL" dirty="0"/>
              <a:t>* Klik in dit frame op de blauwe knop “Voorbeelden” en alle oefeningen die in deze rubriek zijn ondergebracht komen in beeld.</a:t>
            </a:r>
          </a:p>
          <a:p>
            <a:r>
              <a:rPr lang="nl-NL" dirty="0"/>
              <a:t>* Klik op een oefening en hij wordt geopend.</a:t>
            </a:r>
          </a:p>
          <a:p>
            <a:r>
              <a:rPr lang="nl-NL" dirty="0"/>
              <a:t>* Wil je een </a:t>
            </a:r>
            <a:r>
              <a:rPr lang="nl-NL" dirty="0" err="1"/>
              <a:t>schermvullende</a:t>
            </a:r>
            <a:r>
              <a:rPr lang="nl-NL" dirty="0"/>
              <a:t> weergave van de oefening klik dan rechtsboven, onder de datum, op het rechthoekje met vier rode pijltjes.</a:t>
            </a:r>
          </a:p>
          <a:p>
            <a:endParaRPr lang="nl-NL" dirty="0"/>
          </a:p>
        </p:txBody>
      </p:sp>
    </p:spTree>
    <p:extLst>
      <p:ext uri="{BB962C8B-B14F-4D97-AF65-F5344CB8AC3E}">
        <p14:creationId xmlns:p14="http://schemas.microsoft.com/office/powerpoint/2010/main" val="1213649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Aanpassen van bestaande oefeningen.</a:t>
            </a:r>
            <a:endParaRPr lang="nl-NL" dirty="0"/>
          </a:p>
        </p:txBody>
      </p:sp>
      <p:sp>
        <p:nvSpPr>
          <p:cNvPr id="3" name="Tijdelijke aanduiding voor inhoud 2"/>
          <p:cNvSpPr>
            <a:spLocks noGrp="1"/>
          </p:cNvSpPr>
          <p:nvPr>
            <p:ph idx="1"/>
          </p:nvPr>
        </p:nvSpPr>
        <p:spPr/>
        <p:txBody>
          <a:bodyPr/>
          <a:lstStyle/>
          <a:p>
            <a:r>
              <a:rPr lang="nl-NL" dirty="0"/>
              <a:t>* Surf naar http://learningapps.org/ en log in.</a:t>
            </a:r>
          </a:p>
          <a:p>
            <a:r>
              <a:rPr lang="nl-NL" dirty="0"/>
              <a:t>* Open een oefening die je wilt aanpassen.</a:t>
            </a:r>
          </a:p>
          <a:p>
            <a:r>
              <a:rPr lang="nl-NL" dirty="0"/>
              <a:t>* Klik links onder die oefening op de blauwe knop “Creëer soortgelijke app” en de pagina waarop de oefening kan worden aangepast wordt geopend.</a:t>
            </a:r>
          </a:p>
          <a:p>
            <a:r>
              <a:rPr lang="nl-NL" dirty="0"/>
              <a:t>* Vervang de gegevens op de invoerregels door eigen gegevens en klik daarna rechts onder op de blauwe knop “Finish en bekijk voorbeeld”. De aangepaste oefening is nu opgeslagen in de map “Mijn apps”.</a:t>
            </a:r>
          </a:p>
          <a:p>
            <a:r>
              <a:rPr lang="nl-NL" dirty="0"/>
              <a:t>* Wil je de oefening openen klik dan rechts bovenin op “Mijn apps” en open de oefening door er met de muis op te klikken.</a:t>
            </a:r>
          </a:p>
          <a:p>
            <a:endParaRPr lang="nl-NL" dirty="0"/>
          </a:p>
        </p:txBody>
      </p:sp>
    </p:spTree>
    <p:extLst>
      <p:ext uri="{BB962C8B-B14F-4D97-AF65-F5344CB8AC3E}">
        <p14:creationId xmlns:p14="http://schemas.microsoft.com/office/powerpoint/2010/main" val="159975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Oefening wijzigen en verwijderen.</a:t>
            </a:r>
            <a:endParaRPr lang="nl-NL" dirty="0"/>
          </a:p>
        </p:txBody>
      </p:sp>
      <p:sp>
        <p:nvSpPr>
          <p:cNvPr id="3" name="Tijdelijke aanduiding voor inhoud 2"/>
          <p:cNvSpPr>
            <a:spLocks noGrp="1"/>
          </p:cNvSpPr>
          <p:nvPr>
            <p:ph idx="1"/>
          </p:nvPr>
        </p:nvSpPr>
        <p:spPr/>
        <p:txBody>
          <a:bodyPr/>
          <a:lstStyle/>
          <a:p>
            <a:r>
              <a:rPr lang="nl-NL" dirty="0"/>
              <a:t>* Klik rechts bovenin op “Mijn apps”.</a:t>
            </a:r>
          </a:p>
          <a:p>
            <a:r>
              <a:rPr lang="nl-NL" dirty="0"/>
              <a:t>* Ga met je muiswijzer naar de oefening die je wilt wijzigen. Er verschijnen 4 icoontjes.</a:t>
            </a:r>
          </a:p>
          <a:p>
            <a:r>
              <a:rPr lang="nl-NL" dirty="0"/>
              <a:t>Oefening wijzigen.</a:t>
            </a:r>
          </a:p>
          <a:p>
            <a:r>
              <a:rPr lang="nl-NL" dirty="0"/>
              <a:t>o Klik op het linker icoontje.</a:t>
            </a:r>
          </a:p>
          <a:p>
            <a:r>
              <a:rPr lang="nl-NL" dirty="0"/>
              <a:t>o Breng de wijzigingen aan en klik daarna onderaan de pagina op de knop “App store”.</a:t>
            </a:r>
          </a:p>
          <a:p>
            <a:r>
              <a:rPr lang="nl-NL" dirty="0"/>
              <a:t>Oefening verwijderen.</a:t>
            </a:r>
          </a:p>
          <a:p>
            <a:r>
              <a:rPr lang="nl-NL" dirty="0"/>
              <a:t>o Klik op het rechter icoontje (prullenbak). Klik op de knop “Verwijder”.</a:t>
            </a:r>
          </a:p>
          <a:p>
            <a:endParaRPr lang="nl-NL" dirty="0"/>
          </a:p>
        </p:txBody>
      </p:sp>
    </p:spTree>
    <p:extLst>
      <p:ext uri="{BB962C8B-B14F-4D97-AF65-F5344CB8AC3E}">
        <p14:creationId xmlns:p14="http://schemas.microsoft.com/office/powerpoint/2010/main" val="3772215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Publiceren</a:t>
            </a:r>
            <a:endParaRPr lang="nl-NL" dirty="0"/>
          </a:p>
        </p:txBody>
      </p:sp>
      <p:sp>
        <p:nvSpPr>
          <p:cNvPr id="3" name="Tijdelijke aanduiding voor inhoud 2"/>
          <p:cNvSpPr>
            <a:spLocks noGrp="1"/>
          </p:cNvSpPr>
          <p:nvPr>
            <p:ph idx="1"/>
          </p:nvPr>
        </p:nvSpPr>
        <p:spPr/>
        <p:txBody>
          <a:bodyPr/>
          <a:lstStyle/>
          <a:p>
            <a:r>
              <a:rPr lang="nl-NL" dirty="0"/>
              <a:t>* Klik rechts bovenin op “Mijn apps”.</a:t>
            </a:r>
          </a:p>
          <a:p>
            <a:r>
              <a:rPr lang="nl-NL" dirty="0"/>
              <a:t>* Ga met de muiswijzer naar de oefening die je wilt publiceren en klik op het icoontje met de vier zwarte vierkantjes dat daar verschijnt.</a:t>
            </a:r>
          </a:p>
          <a:p>
            <a:r>
              <a:rPr lang="nl-NL" dirty="0"/>
              <a:t>* Vul het aanvraagformulier in en klik daarna op de blauwe knop “Formulier verzenden”.</a:t>
            </a:r>
          </a:p>
          <a:p>
            <a:r>
              <a:rPr lang="nl-NL" dirty="0"/>
              <a:t>* Na akkoordbevinding wordt jouw oefening opgenomen in de </a:t>
            </a:r>
            <a:r>
              <a:rPr lang="nl-NL" dirty="0" err="1"/>
              <a:t>gallery</a:t>
            </a:r>
            <a:r>
              <a:rPr lang="nl-NL" dirty="0"/>
              <a:t> van </a:t>
            </a:r>
            <a:r>
              <a:rPr lang="nl-NL" dirty="0" err="1"/>
              <a:t>LearningApp</a:t>
            </a:r>
            <a:r>
              <a:rPr lang="nl-NL" dirty="0"/>
              <a:t>. Iedereen kan jouw app nu gebruiken.</a:t>
            </a:r>
          </a:p>
          <a:p>
            <a:pPr marL="0" indent="0">
              <a:buNone/>
            </a:pPr>
            <a:endParaRPr lang="nl-NL" dirty="0"/>
          </a:p>
        </p:txBody>
      </p:sp>
    </p:spTree>
    <p:extLst>
      <p:ext uri="{BB962C8B-B14F-4D97-AF65-F5344CB8AC3E}">
        <p14:creationId xmlns:p14="http://schemas.microsoft.com/office/powerpoint/2010/main" val="8188823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21</TotalTime>
  <Words>1266</Words>
  <Application>Microsoft Office PowerPoint</Application>
  <PresentationFormat>Breedbeeld</PresentationFormat>
  <Paragraphs>81</Paragraphs>
  <Slides>14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Tw Cen MT</vt:lpstr>
      <vt:lpstr>Tw Cen MT Condensed</vt:lpstr>
      <vt:lpstr>Wingdings 3</vt:lpstr>
      <vt:lpstr>Integraal</vt:lpstr>
      <vt:lpstr>learningapps</vt:lpstr>
      <vt:lpstr>Wat wil je weten?</vt:lpstr>
      <vt:lpstr>Account aanvragen</vt:lpstr>
      <vt:lpstr>In- en uitloggen</vt:lpstr>
      <vt:lpstr>Zoeken naar (aanpasbare) oefeningen</vt:lpstr>
      <vt:lpstr>Zoeken op toepassingsgebied</vt:lpstr>
      <vt:lpstr>Aanpassen van bestaande oefeningen.</vt:lpstr>
      <vt:lpstr>Oefening wijzigen en verwijderen.</vt:lpstr>
      <vt:lpstr>Publiceren</vt:lpstr>
      <vt:lpstr>Delen met Leerlingen</vt:lpstr>
      <vt:lpstr>PowerPoint-presentatie</vt:lpstr>
      <vt:lpstr>PowerPoint-presentatie</vt:lpstr>
      <vt:lpstr>Toegang voor Leerlingen.</vt:lpstr>
      <vt:lpstr>Leerlingen controleren.</vt:lpstr>
    </vt:vector>
  </TitlesOfParts>
  <Company>Scholengemeenschap Were Di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learningapps</dc:title>
  <dc:creator>martine kwinten</dc:creator>
  <cp:lastModifiedBy>martine kwinten</cp:lastModifiedBy>
  <cp:revision>3</cp:revision>
  <dcterms:created xsi:type="dcterms:W3CDTF">2015-08-30T20:03:27Z</dcterms:created>
  <dcterms:modified xsi:type="dcterms:W3CDTF">2015-08-30T20:24:42Z</dcterms:modified>
</cp:coreProperties>
</file>