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8AC0A8-FFDE-463B-88C1-9C68F28D6D3F}" type="doc">
      <dgm:prSet loTypeId="urn:microsoft.com/office/officeart/2005/8/layout/hierarchy1" loCatId="hierarchy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nl-NL"/>
        </a:p>
      </dgm:t>
    </dgm:pt>
    <dgm:pt modelId="{D23A45D3-5709-4681-8CC6-AF7EB3C17B0E}">
      <dgm:prSet phldrT="[Tekst]"/>
      <dgm:spPr/>
      <dgm:t>
        <a:bodyPr/>
        <a:lstStyle/>
        <a:p>
          <a:r>
            <a:rPr lang="nl-NL" dirty="0" err="1"/>
            <a:t>One-drive</a:t>
          </a:r>
          <a:endParaRPr lang="nl-NL" dirty="0"/>
        </a:p>
      </dgm:t>
    </dgm:pt>
    <dgm:pt modelId="{027F177D-7915-4374-8848-61EE3B7737C7}" type="parTrans" cxnId="{3EBE8F50-3412-4B47-984A-9B23218050BF}">
      <dgm:prSet/>
      <dgm:spPr/>
      <dgm:t>
        <a:bodyPr/>
        <a:lstStyle/>
        <a:p>
          <a:endParaRPr lang="nl-NL"/>
        </a:p>
      </dgm:t>
    </dgm:pt>
    <dgm:pt modelId="{BBE6C254-8D3F-4832-B14F-3BB5F37FA61F}" type="sibTrans" cxnId="{3EBE8F50-3412-4B47-984A-9B23218050BF}">
      <dgm:prSet/>
      <dgm:spPr/>
      <dgm:t>
        <a:bodyPr/>
        <a:lstStyle/>
        <a:p>
          <a:endParaRPr lang="nl-NL"/>
        </a:p>
      </dgm:t>
    </dgm:pt>
    <dgm:pt modelId="{26638B2F-E6AB-47C2-95B7-06141E935DEE}">
      <dgm:prSet phldrT="[Tekst]"/>
      <dgm:spPr/>
      <dgm:t>
        <a:bodyPr/>
        <a:lstStyle/>
        <a:p>
          <a:r>
            <a:rPr lang="nl-NL" dirty="0"/>
            <a:t>school</a:t>
          </a:r>
        </a:p>
      </dgm:t>
    </dgm:pt>
    <dgm:pt modelId="{3A86A017-D768-49D4-A4D7-2C2634DA9A9B}" type="parTrans" cxnId="{6ECE52CB-7FC3-4186-BFC2-FA93F87D8766}">
      <dgm:prSet/>
      <dgm:spPr/>
      <dgm:t>
        <a:bodyPr/>
        <a:lstStyle/>
        <a:p>
          <a:endParaRPr lang="nl-NL"/>
        </a:p>
      </dgm:t>
    </dgm:pt>
    <dgm:pt modelId="{A95BBE69-A62D-4ABD-B84C-2A5C4439F37A}" type="sibTrans" cxnId="{6ECE52CB-7FC3-4186-BFC2-FA93F87D8766}">
      <dgm:prSet/>
      <dgm:spPr/>
      <dgm:t>
        <a:bodyPr/>
        <a:lstStyle/>
        <a:p>
          <a:endParaRPr lang="nl-NL"/>
        </a:p>
      </dgm:t>
    </dgm:pt>
    <dgm:pt modelId="{CDFAAF17-102C-4B1D-9F35-021D49D3AE4C}">
      <dgm:prSet phldrT="[Tekst]"/>
      <dgm:spPr/>
      <dgm:t>
        <a:bodyPr/>
        <a:lstStyle/>
        <a:p>
          <a:r>
            <a:rPr lang="nl-NL" dirty="0"/>
            <a:t>Periode 5</a:t>
          </a:r>
        </a:p>
      </dgm:t>
    </dgm:pt>
    <dgm:pt modelId="{A2AC2B3C-595F-433A-B386-5AFFD0BC38A4}" type="parTrans" cxnId="{59A8F49D-D307-4EDF-8C0D-C0EEC6FCE4C4}">
      <dgm:prSet/>
      <dgm:spPr/>
      <dgm:t>
        <a:bodyPr/>
        <a:lstStyle/>
        <a:p>
          <a:endParaRPr lang="nl-NL"/>
        </a:p>
      </dgm:t>
    </dgm:pt>
    <dgm:pt modelId="{F6FCB095-8C32-4A4C-96C9-57FA9A59CD94}" type="sibTrans" cxnId="{59A8F49D-D307-4EDF-8C0D-C0EEC6FCE4C4}">
      <dgm:prSet/>
      <dgm:spPr/>
      <dgm:t>
        <a:bodyPr/>
        <a:lstStyle/>
        <a:p>
          <a:endParaRPr lang="nl-NL"/>
        </a:p>
      </dgm:t>
    </dgm:pt>
    <dgm:pt modelId="{D923085E-734A-4A73-B523-3109310C5387}">
      <dgm:prSet phldrT="[Tekst]"/>
      <dgm:spPr/>
      <dgm:t>
        <a:bodyPr/>
        <a:lstStyle/>
        <a:p>
          <a:r>
            <a:rPr lang="nl-NL" dirty="0"/>
            <a:t>Periode 6</a:t>
          </a:r>
        </a:p>
      </dgm:t>
    </dgm:pt>
    <dgm:pt modelId="{80CC0818-44B1-484C-9A6C-0055AAE3CE26}" type="parTrans" cxnId="{A42E1DE3-1965-4785-A767-7B5AF636550C}">
      <dgm:prSet/>
      <dgm:spPr/>
      <dgm:t>
        <a:bodyPr/>
        <a:lstStyle/>
        <a:p>
          <a:endParaRPr lang="nl-NL"/>
        </a:p>
      </dgm:t>
    </dgm:pt>
    <dgm:pt modelId="{7EBFFC42-34B0-47A4-BDE2-7DBFC08A8FCC}" type="sibTrans" cxnId="{A42E1DE3-1965-4785-A767-7B5AF636550C}">
      <dgm:prSet/>
      <dgm:spPr/>
      <dgm:t>
        <a:bodyPr/>
        <a:lstStyle/>
        <a:p>
          <a:endParaRPr lang="nl-NL"/>
        </a:p>
      </dgm:t>
    </dgm:pt>
    <dgm:pt modelId="{24C066D5-AE47-42F5-A6DF-9BCA742F6EE7}">
      <dgm:prSet phldrT="[Tekst]"/>
      <dgm:spPr/>
      <dgm:t>
        <a:bodyPr/>
        <a:lstStyle/>
        <a:p>
          <a:r>
            <a:rPr lang="nl-NL" dirty="0"/>
            <a:t>privé</a:t>
          </a:r>
        </a:p>
      </dgm:t>
    </dgm:pt>
    <dgm:pt modelId="{2A012B43-DEEA-4443-A45B-8C767E3BF340}" type="parTrans" cxnId="{2FEBBE14-BD31-4457-BA37-B55912688F32}">
      <dgm:prSet/>
      <dgm:spPr/>
      <dgm:t>
        <a:bodyPr/>
        <a:lstStyle/>
        <a:p>
          <a:endParaRPr lang="nl-NL"/>
        </a:p>
      </dgm:t>
    </dgm:pt>
    <dgm:pt modelId="{27094B80-E889-4403-B6E5-ACFB869854EB}" type="sibTrans" cxnId="{2FEBBE14-BD31-4457-BA37-B55912688F32}">
      <dgm:prSet/>
      <dgm:spPr/>
      <dgm:t>
        <a:bodyPr/>
        <a:lstStyle/>
        <a:p>
          <a:endParaRPr lang="nl-NL"/>
        </a:p>
      </dgm:t>
    </dgm:pt>
    <dgm:pt modelId="{17A03B5D-44B6-4E89-8DB1-49A88D3E46AE}">
      <dgm:prSet/>
      <dgm:spPr/>
      <dgm:t>
        <a:bodyPr/>
        <a:lstStyle/>
        <a:p>
          <a:r>
            <a:rPr lang="nl-NL" dirty="0"/>
            <a:t>Periode 4</a:t>
          </a:r>
        </a:p>
      </dgm:t>
    </dgm:pt>
    <dgm:pt modelId="{7AEF476F-BC75-474B-970D-7C22717C2B59}" type="parTrans" cxnId="{B3988A95-0E57-43D9-A3B7-BD9F1C416017}">
      <dgm:prSet/>
      <dgm:spPr/>
      <dgm:t>
        <a:bodyPr/>
        <a:lstStyle/>
        <a:p>
          <a:endParaRPr lang="nl-NL"/>
        </a:p>
      </dgm:t>
    </dgm:pt>
    <dgm:pt modelId="{1FED66DF-5D65-4AB5-8C08-E9EAE264EA65}" type="sibTrans" cxnId="{B3988A95-0E57-43D9-A3B7-BD9F1C416017}">
      <dgm:prSet/>
      <dgm:spPr/>
      <dgm:t>
        <a:bodyPr/>
        <a:lstStyle/>
        <a:p>
          <a:endParaRPr lang="nl-NL"/>
        </a:p>
      </dgm:t>
    </dgm:pt>
    <dgm:pt modelId="{C72121F4-7D89-4E44-9F32-40976250380B}">
      <dgm:prSet/>
      <dgm:spPr/>
      <dgm:t>
        <a:bodyPr/>
        <a:lstStyle/>
        <a:p>
          <a:r>
            <a:rPr lang="nl-NL" dirty="0"/>
            <a:t>Periode 3</a:t>
          </a:r>
        </a:p>
      </dgm:t>
    </dgm:pt>
    <dgm:pt modelId="{44AB0863-A856-4EA0-9B70-A6641F4FB411}" type="parTrans" cxnId="{2D85DFF5-6119-4F0B-8DB8-F89297139051}">
      <dgm:prSet/>
      <dgm:spPr/>
      <dgm:t>
        <a:bodyPr/>
        <a:lstStyle/>
        <a:p>
          <a:endParaRPr lang="nl-NL"/>
        </a:p>
      </dgm:t>
    </dgm:pt>
    <dgm:pt modelId="{3BEB59C5-AAA4-4D7C-9748-4F040ECAC697}" type="sibTrans" cxnId="{2D85DFF5-6119-4F0B-8DB8-F89297139051}">
      <dgm:prSet/>
      <dgm:spPr/>
      <dgm:t>
        <a:bodyPr/>
        <a:lstStyle/>
        <a:p>
          <a:endParaRPr lang="nl-NL"/>
        </a:p>
      </dgm:t>
    </dgm:pt>
    <dgm:pt modelId="{3501840D-3D25-4F43-B9E6-8315EF88B4B3}">
      <dgm:prSet/>
      <dgm:spPr/>
      <dgm:t>
        <a:bodyPr/>
        <a:lstStyle/>
        <a:p>
          <a:r>
            <a:rPr lang="nl-NL" dirty="0"/>
            <a:t>Periode 2</a:t>
          </a:r>
        </a:p>
      </dgm:t>
    </dgm:pt>
    <dgm:pt modelId="{A50A95BC-8B54-473F-BFC8-6CEB06BE1CA7}" type="parTrans" cxnId="{0BB82A13-01DE-47B4-BB6A-615CCF6FD1F1}">
      <dgm:prSet/>
      <dgm:spPr/>
      <dgm:t>
        <a:bodyPr/>
        <a:lstStyle/>
        <a:p>
          <a:endParaRPr lang="nl-NL"/>
        </a:p>
      </dgm:t>
    </dgm:pt>
    <dgm:pt modelId="{B126E749-23CB-4F79-A647-B665C8AD2D11}" type="sibTrans" cxnId="{0BB82A13-01DE-47B4-BB6A-615CCF6FD1F1}">
      <dgm:prSet/>
      <dgm:spPr/>
      <dgm:t>
        <a:bodyPr/>
        <a:lstStyle/>
        <a:p>
          <a:endParaRPr lang="nl-NL"/>
        </a:p>
      </dgm:t>
    </dgm:pt>
    <dgm:pt modelId="{3152E989-837B-43D7-850A-EAD4349B4823}">
      <dgm:prSet/>
      <dgm:spPr/>
      <dgm:t>
        <a:bodyPr/>
        <a:lstStyle/>
        <a:p>
          <a:r>
            <a:rPr lang="nl-NL" dirty="0"/>
            <a:t>Periode 1</a:t>
          </a:r>
        </a:p>
      </dgm:t>
    </dgm:pt>
    <dgm:pt modelId="{36A9FE57-3278-4154-A9A9-8D4806055EFA}" type="parTrans" cxnId="{1DEF3D28-AC00-4DD2-91B8-69ADB0DBDDA3}">
      <dgm:prSet/>
      <dgm:spPr/>
      <dgm:t>
        <a:bodyPr/>
        <a:lstStyle/>
        <a:p>
          <a:endParaRPr lang="nl-NL"/>
        </a:p>
      </dgm:t>
    </dgm:pt>
    <dgm:pt modelId="{7533C0CE-6B16-4CFD-AE20-0C99CEE88C46}" type="sibTrans" cxnId="{1DEF3D28-AC00-4DD2-91B8-69ADB0DBDDA3}">
      <dgm:prSet/>
      <dgm:spPr/>
      <dgm:t>
        <a:bodyPr/>
        <a:lstStyle/>
        <a:p>
          <a:endParaRPr lang="nl-NL"/>
        </a:p>
      </dgm:t>
    </dgm:pt>
    <dgm:pt modelId="{2CB27FE9-1E08-4E42-B9FD-F4934262836F}">
      <dgm:prSet/>
      <dgm:spPr/>
      <dgm:t>
        <a:bodyPr/>
        <a:lstStyle/>
        <a:p>
          <a:r>
            <a:rPr lang="nl-NL" dirty="0"/>
            <a:t>Overig</a:t>
          </a:r>
        </a:p>
      </dgm:t>
    </dgm:pt>
    <dgm:pt modelId="{B1A05C1B-4CCC-4576-8888-C6D522CA1C93}" type="parTrans" cxnId="{E3BF8D5C-0B39-4A87-86CF-02FCE1DD387A}">
      <dgm:prSet/>
      <dgm:spPr/>
      <dgm:t>
        <a:bodyPr/>
        <a:lstStyle/>
        <a:p>
          <a:endParaRPr lang="nl-NL"/>
        </a:p>
      </dgm:t>
    </dgm:pt>
    <dgm:pt modelId="{1BCF4DC8-1548-4B21-A235-B8555D77BB07}" type="sibTrans" cxnId="{E3BF8D5C-0B39-4A87-86CF-02FCE1DD387A}">
      <dgm:prSet/>
      <dgm:spPr/>
      <dgm:t>
        <a:bodyPr/>
        <a:lstStyle/>
        <a:p>
          <a:endParaRPr lang="nl-NL"/>
        </a:p>
      </dgm:t>
    </dgm:pt>
    <dgm:pt modelId="{FE4DD2CC-097B-4796-BC6F-96C86209C2F9}">
      <dgm:prSet/>
      <dgm:spPr/>
      <dgm:t>
        <a:bodyPr/>
        <a:lstStyle/>
        <a:p>
          <a:r>
            <a:rPr lang="nl-NL" dirty="0"/>
            <a:t>MVT</a:t>
          </a:r>
        </a:p>
      </dgm:t>
    </dgm:pt>
    <dgm:pt modelId="{3306315C-AF2E-4EF8-9781-0DC2C82C1FD8}" type="parTrans" cxnId="{12383D5D-4813-4843-98B9-BF528E8E128D}">
      <dgm:prSet/>
      <dgm:spPr/>
      <dgm:t>
        <a:bodyPr/>
        <a:lstStyle/>
        <a:p>
          <a:endParaRPr lang="nl-NL"/>
        </a:p>
      </dgm:t>
    </dgm:pt>
    <dgm:pt modelId="{98C77676-7CCF-4D7D-974A-C3ED213E032D}" type="sibTrans" cxnId="{12383D5D-4813-4843-98B9-BF528E8E128D}">
      <dgm:prSet/>
      <dgm:spPr/>
      <dgm:t>
        <a:bodyPr/>
        <a:lstStyle/>
        <a:p>
          <a:endParaRPr lang="nl-NL"/>
        </a:p>
      </dgm:t>
    </dgm:pt>
    <dgm:pt modelId="{85B9ECD5-4A54-4197-8EE0-8B4431764DB8}">
      <dgm:prSet/>
      <dgm:spPr/>
      <dgm:t>
        <a:bodyPr/>
        <a:lstStyle/>
        <a:p>
          <a:r>
            <a:rPr lang="nl-NL" dirty="0"/>
            <a:t>Bit 2</a:t>
          </a:r>
        </a:p>
      </dgm:t>
    </dgm:pt>
    <dgm:pt modelId="{5C518EF1-D1B8-4E22-A8B9-780D7FE9C1C0}" type="parTrans" cxnId="{3E485306-6D68-4EA0-8B55-68CF3CD0ECBB}">
      <dgm:prSet/>
      <dgm:spPr/>
      <dgm:t>
        <a:bodyPr/>
        <a:lstStyle/>
        <a:p>
          <a:endParaRPr lang="nl-NL"/>
        </a:p>
      </dgm:t>
    </dgm:pt>
    <dgm:pt modelId="{D8CFCAC2-F6F3-4185-93CE-91888D1C2951}" type="sibTrans" cxnId="{3E485306-6D68-4EA0-8B55-68CF3CD0ECBB}">
      <dgm:prSet/>
      <dgm:spPr/>
      <dgm:t>
        <a:bodyPr/>
        <a:lstStyle/>
        <a:p>
          <a:endParaRPr lang="nl-NL"/>
        </a:p>
      </dgm:t>
    </dgm:pt>
    <dgm:pt modelId="{2D6FB95E-C421-4D23-A32E-0C5100A56F61}">
      <dgm:prSet/>
      <dgm:spPr/>
      <dgm:t>
        <a:bodyPr/>
        <a:lstStyle/>
        <a:p>
          <a:r>
            <a:rPr lang="nl-NL" dirty="0"/>
            <a:t>Bit 1</a:t>
          </a:r>
        </a:p>
      </dgm:t>
    </dgm:pt>
    <dgm:pt modelId="{CB3FFA83-2A86-460F-B10C-8CABD8C4CBB6}" type="parTrans" cxnId="{768431A8-609F-43D0-A75E-AFB2062B2205}">
      <dgm:prSet/>
      <dgm:spPr/>
      <dgm:t>
        <a:bodyPr/>
        <a:lstStyle/>
        <a:p>
          <a:endParaRPr lang="nl-NL"/>
        </a:p>
      </dgm:t>
    </dgm:pt>
    <dgm:pt modelId="{8155D2CC-00C3-45C1-B7F5-BCB9F9FAB5DD}" type="sibTrans" cxnId="{768431A8-609F-43D0-A75E-AFB2062B2205}">
      <dgm:prSet/>
      <dgm:spPr/>
      <dgm:t>
        <a:bodyPr/>
        <a:lstStyle/>
        <a:p>
          <a:endParaRPr lang="nl-NL"/>
        </a:p>
      </dgm:t>
    </dgm:pt>
    <dgm:pt modelId="{2F91F6D5-585F-4C07-8C24-469497463607}">
      <dgm:prSet/>
      <dgm:spPr/>
      <dgm:t>
        <a:bodyPr/>
        <a:lstStyle/>
        <a:p>
          <a:r>
            <a:rPr lang="nl-NL" dirty="0"/>
            <a:t>Bit 1</a:t>
          </a:r>
        </a:p>
      </dgm:t>
    </dgm:pt>
    <dgm:pt modelId="{1B99983F-981E-4ABE-A704-866D7E270719}" type="parTrans" cxnId="{B3D89FD9-8C18-46A1-820A-7E1E4A62280D}">
      <dgm:prSet/>
      <dgm:spPr/>
      <dgm:t>
        <a:bodyPr/>
        <a:lstStyle/>
        <a:p>
          <a:endParaRPr lang="nl-NL"/>
        </a:p>
      </dgm:t>
    </dgm:pt>
    <dgm:pt modelId="{B8226D31-CCC0-421E-8265-1614882BEB2E}" type="sibTrans" cxnId="{B3D89FD9-8C18-46A1-820A-7E1E4A62280D}">
      <dgm:prSet/>
      <dgm:spPr/>
      <dgm:t>
        <a:bodyPr/>
        <a:lstStyle/>
        <a:p>
          <a:endParaRPr lang="nl-NL"/>
        </a:p>
      </dgm:t>
    </dgm:pt>
    <dgm:pt modelId="{ED9D23E5-B746-4D54-96D3-DE8A9D587375}">
      <dgm:prSet/>
      <dgm:spPr/>
      <dgm:t>
        <a:bodyPr/>
        <a:lstStyle/>
        <a:p>
          <a:r>
            <a:rPr lang="nl-NL" dirty="0"/>
            <a:t>Bit 2</a:t>
          </a:r>
        </a:p>
      </dgm:t>
    </dgm:pt>
    <dgm:pt modelId="{F20A471A-A0C3-4D59-84A6-C3D9E28EC982}" type="parTrans" cxnId="{48776DAC-7411-48E4-A479-60C4DEA9C0B3}">
      <dgm:prSet/>
      <dgm:spPr/>
      <dgm:t>
        <a:bodyPr/>
        <a:lstStyle/>
        <a:p>
          <a:endParaRPr lang="nl-NL"/>
        </a:p>
      </dgm:t>
    </dgm:pt>
    <dgm:pt modelId="{252179E8-BCFA-488E-81D7-629F1031E194}" type="sibTrans" cxnId="{48776DAC-7411-48E4-A479-60C4DEA9C0B3}">
      <dgm:prSet/>
      <dgm:spPr/>
      <dgm:t>
        <a:bodyPr/>
        <a:lstStyle/>
        <a:p>
          <a:endParaRPr lang="nl-NL"/>
        </a:p>
      </dgm:t>
    </dgm:pt>
    <dgm:pt modelId="{B5D822C8-D5DF-4C0B-BC87-76ACE192811E}">
      <dgm:prSet/>
      <dgm:spPr/>
      <dgm:t>
        <a:bodyPr/>
        <a:lstStyle/>
        <a:p>
          <a:r>
            <a:rPr lang="nl-NL" dirty="0"/>
            <a:t>MVT</a:t>
          </a:r>
        </a:p>
      </dgm:t>
    </dgm:pt>
    <dgm:pt modelId="{C0446984-3B5D-4C5A-BFF5-7F335D1958BA}" type="parTrans" cxnId="{03040F01-D45C-4736-BE2E-BF837C4ED109}">
      <dgm:prSet/>
      <dgm:spPr/>
      <dgm:t>
        <a:bodyPr/>
        <a:lstStyle/>
        <a:p>
          <a:endParaRPr lang="nl-NL"/>
        </a:p>
      </dgm:t>
    </dgm:pt>
    <dgm:pt modelId="{FC1630C5-FE9C-414D-A48A-1E5D2775012E}" type="sibTrans" cxnId="{03040F01-D45C-4736-BE2E-BF837C4ED109}">
      <dgm:prSet/>
      <dgm:spPr/>
      <dgm:t>
        <a:bodyPr/>
        <a:lstStyle/>
        <a:p>
          <a:endParaRPr lang="nl-NL"/>
        </a:p>
      </dgm:t>
    </dgm:pt>
    <dgm:pt modelId="{D39D2328-E5D8-40F5-9707-78C246401762}">
      <dgm:prSet/>
      <dgm:spPr/>
      <dgm:t>
        <a:bodyPr/>
        <a:lstStyle/>
        <a:p>
          <a:r>
            <a:rPr lang="nl-NL" dirty="0"/>
            <a:t>Overig</a:t>
          </a:r>
        </a:p>
      </dgm:t>
    </dgm:pt>
    <dgm:pt modelId="{1B42E627-4B24-4ACE-AFD8-A31A8CAD0C6B}" type="parTrans" cxnId="{A7836038-4054-4E1C-8F59-D81F75DE8577}">
      <dgm:prSet/>
      <dgm:spPr/>
      <dgm:t>
        <a:bodyPr/>
        <a:lstStyle/>
        <a:p>
          <a:endParaRPr lang="nl-NL"/>
        </a:p>
      </dgm:t>
    </dgm:pt>
    <dgm:pt modelId="{0262C5E3-1C27-4C38-B37C-983AEBCA3322}" type="sibTrans" cxnId="{A7836038-4054-4E1C-8F59-D81F75DE8577}">
      <dgm:prSet/>
      <dgm:spPr/>
      <dgm:t>
        <a:bodyPr/>
        <a:lstStyle/>
        <a:p>
          <a:endParaRPr lang="nl-NL"/>
        </a:p>
      </dgm:t>
    </dgm:pt>
    <dgm:pt modelId="{7BEF22A4-38D1-48AD-91D0-FD01BC5FAE71}">
      <dgm:prSet/>
      <dgm:spPr/>
      <dgm:t>
        <a:bodyPr/>
        <a:lstStyle/>
        <a:p>
          <a:r>
            <a:rPr lang="nl-NL" dirty="0"/>
            <a:t>Bit 1</a:t>
          </a:r>
        </a:p>
      </dgm:t>
    </dgm:pt>
    <dgm:pt modelId="{CBD7E04F-9C5F-483B-9E67-08DC730F8499}" type="parTrans" cxnId="{9D97535C-7582-4F32-8A8E-E9E032B37BBE}">
      <dgm:prSet/>
      <dgm:spPr/>
      <dgm:t>
        <a:bodyPr/>
        <a:lstStyle/>
        <a:p>
          <a:endParaRPr lang="nl-NL"/>
        </a:p>
      </dgm:t>
    </dgm:pt>
    <dgm:pt modelId="{80BB0706-DCB8-4C71-91BB-B398C22BB9A3}" type="sibTrans" cxnId="{9D97535C-7582-4F32-8A8E-E9E032B37BBE}">
      <dgm:prSet/>
      <dgm:spPr/>
      <dgm:t>
        <a:bodyPr/>
        <a:lstStyle/>
        <a:p>
          <a:endParaRPr lang="nl-NL"/>
        </a:p>
      </dgm:t>
    </dgm:pt>
    <dgm:pt modelId="{85308333-7D7F-4567-8C8C-6B90B8C4CC49}">
      <dgm:prSet/>
      <dgm:spPr/>
      <dgm:t>
        <a:bodyPr/>
        <a:lstStyle/>
        <a:p>
          <a:r>
            <a:rPr lang="nl-NL" dirty="0"/>
            <a:t>Bit 2</a:t>
          </a:r>
        </a:p>
      </dgm:t>
    </dgm:pt>
    <dgm:pt modelId="{AC5961BB-A8E4-43C7-81BB-6B718E5B2D4C}" type="parTrans" cxnId="{B4A65120-FA34-4B51-A836-79B7CDDAD5BD}">
      <dgm:prSet/>
      <dgm:spPr/>
      <dgm:t>
        <a:bodyPr/>
        <a:lstStyle/>
        <a:p>
          <a:endParaRPr lang="nl-NL"/>
        </a:p>
      </dgm:t>
    </dgm:pt>
    <dgm:pt modelId="{3759AC77-57E7-4E74-936C-15A62C4E243D}" type="sibTrans" cxnId="{B4A65120-FA34-4B51-A836-79B7CDDAD5BD}">
      <dgm:prSet/>
      <dgm:spPr/>
      <dgm:t>
        <a:bodyPr/>
        <a:lstStyle/>
        <a:p>
          <a:endParaRPr lang="nl-NL"/>
        </a:p>
      </dgm:t>
    </dgm:pt>
    <dgm:pt modelId="{62A50973-675D-4080-B75F-3D2A9BAA5AFD}">
      <dgm:prSet/>
      <dgm:spPr/>
      <dgm:t>
        <a:bodyPr/>
        <a:lstStyle/>
        <a:p>
          <a:r>
            <a:rPr lang="nl-NL" dirty="0"/>
            <a:t>MVT</a:t>
          </a:r>
        </a:p>
      </dgm:t>
    </dgm:pt>
    <dgm:pt modelId="{53967E79-E7A7-47EC-B0F9-7BBC601D8AA9}" type="parTrans" cxnId="{53D03DEC-FA62-4AE0-9CBB-DBC3656A3202}">
      <dgm:prSet/>
      <dgm:spPr/>
      <dgm:t>
        <a:bodyPr/>
        <a:lstStyle/>
        <a:p>
          <a:endParaRPr lang="nl-NL"/>
        </a:p>
      </dgm:t>
    </dgm:pt>
    <dgm:pt modelId="{4BE1599C-A84B-4218-827E-206D80817024}" type="sibTrans" cxnId="{53D03DEC-FA62-4AE0-9CBB-DBC3656A3202}">
      <dgm:prSet/>
      <dgm:spPr/>
      <dgm:t>
        <a:bodyPr/>
        <a:lstStyle/>
        <a:p>
          <a:endParaRPr lang="nl-NL"/>
        </a:p>
      </dgm:t>
    </dgm:pt>
    <dgm:pt modelId="{46C15929-8364-43C4-94C2-D54112BE5A84}">
      <dgm:prSet/>
      <dgm:spPr/>
      <dgm:t>
        <a:bodyPr/>
        <a:lstStyle/>
        <a:p>
          <a:r>
            <a:rPr lang="nl-NL" dirty="0"/>
            <a:t>Overig</a:t>
          </a:r>
        </a:p>
      </dgm:t>
    </dgm:pt>
    <dgm:pt modelId="{C893B4B7-C199-4AEF-8CF3-8385DE4EB6D4}" type="parTrans" cxnId="{CC296D91-E14E-49F4-A72F-95B5FDC2E000}">
      <dgm:prSet/>
      <dgm:spPr/>
      <dgm:t>
        <a:bodyPr/>
        <a:lstStyle/>
        <a:p>
          <a:endParaRPr lang="nl-NL"/>
        </a:p>
      </dgm:t>
    </dgm:pt>
    <dgm:pt modelId="{E7F3D4B5-5DDB-4D01-BDDE-B1CC56FF121B}" type="sibTrans" cxnId="{CC296D91-E14E-49F4-A72F-95B5FDC2E000}">
      <dgm:prSet/>
      <dgm:spPr/>
      <dgm:t>
        <a:bodyPr/>
        <a:lstStyle/>
        <a:p>
          <a:endParaRPr lang="nl-NL"/>
        </a:p>
      </dgm:t>
    </dgm:pt>
    <dgm:pt modelId="{354E8C24-1B89-4E35-8989-82B339E59530}" type="pres">
      <dgm:prSet presAssocID="{E58AC0A8-FFDE-463B-88C1-9C68F28D6D3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288B460-4D07-4B55-9D70-3D360FB1E089}" type="pres">
      <dgm:prSet presAssocID="{D23A45D3-5709-4681-8CC6-AF7EB3C17B0E}" presName="hierRoot1" presStyleCnt="0"/>
      <dgm:spPr/>
    </dgm:pt>
    <dgm:pt modelId="{0D0D256D-58B0-4982-AF26-AF9AA2A0CB03}" type="pres">
      <dgm:prSet presAssocID="{D23A45D3-5709-4681-8CC6-AF7EB3C17B0E}" presName="composite" presStyleCnt="0"/>
      <dgm:spPr/>
    </dgm:pt>
    <dgm:pt modelId="{06984AA1-9166-426B-9938-136F88E1F3FA}" type="pres">
      <dgm:prSet presAssocID="{D23A45D3-5709-4681-8CC6-AF7EB3C17B0E}" presName="background" presStyleLbl="node0" presStyleIdx="0" presStyleCnt="1"/>
      <dgm:spPr/>
    </dgm:pt>
    <dgm:pt modelId="{103DD64A-4A8E-4643-9489-541D3E44EF55}" type="pres">
      <dgm:prSet presAssocID="{D23A45D3-5709-4681-8CC6-AF7EB3C17B0E}" presName="text" presStyleLbl="fgAcc0" presStyleIdx="0" presStyleCnt="1">
        <dgm:presLayoutVars>
          <dgm:chPref val="3"/>
        </dgm:presLayoutVars>
      </dgm:prSet>
      <dgm:spPr/>
    </dgm:pt>
    <dgm:pt modelId="{E4CFA389-8A7F-41C2-9EEB-96E9ABD4922F}" type="pres">
      <dgm:prSet presAssocID="{D23A45D3-5709-4681-8CC6-AF7EB3C17B0E}" presName="hierChild2" presStyleCnt="0"/>
      <dgm:spPr/>
    </dgm:pt>
    <dgm:pt modelId="{660C6D3A-005B-43C6-81F2-FD7BC112028E}" type="pres">
      <dgm:prSet presAssocID="{3A86A017-D768-49D4-A4D7-2C2634DA9A9B}" presName="Name10" presStyleLbl="parChTrans1D2" presStyleIdx="0" presStyleCnt="2"/>
      <dgm:spPr/>
    </dgm:pt>
    <dgm:pt modelId="{AC84A32A-3544-435A-8FF4-9B0843DF1D88}" type="pres">
      <dgm:prSet presAssocID="{26638B2F-E6AB-47C2-95B7-06141E935DEE}" presName="hierRoot2" presStyleCnt="0"/>
      <dgm:spPr/>
    </dgm:pt>
    <dgm:pt modelId="{460544AB-C4DC-4215-AFE9-F210C9A0AE7E}" type="pres">
      <dgm:prSet presAssocID="{26638B2F-E6AB-47C2-95B7-06141E935DEE}" presName="composite2" presStyleCnt="0"/>
      <dgm:spPr/>
    </dgm:pt>
    <dgm:pt modelId="{E3BEF07B-8EEC-42D9-A86F-7C1DD876947C}" type="pres">
      <dgm:prSet presAssocID="{26638B2F-E6AB-47C2-95B7-06141E935DEE}" presName="background2" presStyleLbl="node2" presStyleIdx="0" presStyleCnt="2"/>
      <dgm:spPr/>
    </dgm:pt>
    <dgm:pt modelId="{D30DEC61-478E-4C0D-AA9C-B10A8108A115}" type="pres">
      <dgm:prSet presAssocID="{26638B2F-E6AB-47C2-95B7-06141E935DEE}" presName="text2" presStyleLbl="fgAcc2" presStyleIdx="0" presStyleCnt="2">
        <dgm:presLayoutVars>
          <dgm:chPref val="3"/>
        </dgm:presLayoutVars>
      </dgm:prSet>
      <dgm:spPr/>
    </dgm:pt>
    <dgm:pt modelId="{173BEC49-78B1-4E34-AC1A-9618D692B7B2}" type="pres">
      <dgm:prSet presAssocID="{26638B2F-E6AB-47C2-95B7-06141E935DEE}" presName="hierChild3" presStyleCnt="0"/>
      <dgm:spPr/>
    </dgm:pt>
    <dgm:pt modelId="{80ED01E6-1859-4A0F-8CFE-2B6332F55214}" type="pres">
      <dgm:prSet presAssocID="{36A9FE57-3278-4154-A9A9-8D4806055EFA}" presName="Name17" presStyleLbl="parChTrans1D3" presStyleIdx="0" presStyleCnt="6"/>
      <dgm:spPr/>
    </dgm:pt>
    <dgm:pt modelId="{81081F07-F627-4ED5-BDE3-1F62084C8F1B}" type="pres">
      <dgm:prSet presAssocID="{3152E989-837B-43D7-850A-EAD4349B4823}" presName="hierRoot3" presStyleCnt="0"/>
      <dgm:spPr/>
    </dgm:pt>
    <dgm:pt modelId="{AD1B2E41-B125-4736-936A-4041317015BE}" type="pres">
      <dgm:prSet presAssocID="{3152E989-837B-43D7-850A-EAD4349B4823}" presName="composite3" presStyleCnt="0"/>
      <dgm:spPr/>
    </dgm:pt>
    <dgm:pt modelId="{44F7F68C-3306-45BF-9B79-33A8DF80FA59}" type="pres">
      <dgm:prSet presAssocID="{3152E989-837B-43D7-850A-EAD4349B4823}" presName="background3" presStyleLbl="node3" presStyleIdx="0" presStyleCnt="6"/>
      <dgm:spPr/>
    </dgm:pt>
    <dgm:pt modelId="{A9A05B09-4174-4DBD-A683-0AFB917904D1}" type="pres">
      <dgm:prSet presAssocID="{3152E989-837B-43D7-850A-EAD4349B4823}" presName="text3" presStyleLbl="fgAcc3" presStyleIdx="0" presStyleCnt="6">
        <dgm:presLayoutVars>
          <dgm:chPref val="3"/>
        </dgm:presLayoutVars>
      </dgm:prSet>
      <dgm:spPr/>
    </dgm:pt>
    <dgm:pt modelId="{8C1E9899-230E-419D-B0BA-12337ABD223A}" type="pres">
      <dgm:prSet presAssocID="{3152E989-837B-43D7-850A-EAD4349B4823}" presName="hierChild4" presStyleCnt="0"/>
      <dgm:spPr/>
    </dgm:pt>
    <dgm:pt modelId="{0DDAC365-985E-40D4-8D64-18072D727A6B}" type="pres">
      <dgm:prSet presAssocID="{CB3FFA83-2A86-460F-B10C-8CABD8C4CBB6}" presName="Name23" presStyleLbl="parChTrans1D4" presStyleIdx="0" presStyleCnt="12"/>
      <dgm:spPr/>
    </dgm:pt>
    <dgm:pt modelId="{BF978645-6DC1-4CE7-948D-8BD3ECA7E3EE}" type="pres">
      <dgm:prSet presAssocID="{2D6FB95E-C421-4D23-A32E-0C5100A56F61}" presName="hierRoot4" presStyleCnt="0"/>
      <dgm:spPr/>
    </dgm:pt>
    <dgm:pt modelId="{292E2E63-F616-45EB-889B-42D7267B1671}" type="pres">
      <dgm:prSet presAssocID="{2D6FB95E-C421-4D23-A32E-0C5100A56F61}" presName="composite4" presStyleCnt="0"/>
      <dgm:spPr/>
    </dgm:pt>
    <dgm:pt modelId="{22FBC87C-0700-471F-810E-85489B50D4AA}" type="pres">
      <dgm:prSet presAssocID="{2D6FB95E-C421-4D23-A32E-0C5100A56F61}" presName="background4" presStyleLbl="node4" presStyleIdx="0" presStyleCnt="12"/>
      <dgm:spPr/>
    </dgm:pt>
    <dgm:pt modelId="{03F53E1D-7A6D-4111-8D33-9800455E0828}" type="pres">
      <dgm:prSet presAssocID="{2D6FB95E-C421-4D23-A32E-0C5100A56F61}" presName="text4" presStyleLbl="fgAcc4" presStyleIdx="0" presStyleCnt="12">
        <dgm:presLayoutVars>
          <dgm:chPref val="3"/>
        </dgm:presLayoutVars>
      </dgm:prSet>
      <dgm:spPr/>
    </dgm:pt>
    <dgm:pt modelId="{414AABBC-C375-452F-845F-7CB3D28A32B8}" type="pres">
      <dgm:prSet presAssocID="{2D6FB95E-C421-4D23-A32E-0C5100A56F61}" presName="hierChild5" presStyleCnt="0"/>
      <dgm:spPr/>
    </dgm:pt>
    <dgm:pt modelId="{86B1A939-C161-4463-88A8-7364C1AEBDAE}" type="pres">
      <dgm:prSet presAssocID="{5C518EF1-D1B8-4E22-A8B9-780D7FE9C1C0}" presName="Name23" presStyleLbl="parChTrans1D4" presStyleIdx="1" presStyleCnt="12"/>
      <dgm:spPr/>
    </dgm:pt>
    <dgm:pt modelId="{FCE7E43B-5D25-470C-91C5-86AAA4F9EA2D}" type="pres">
      <dgm:prSet presAssocID="{85B9ECD5-4A54-4197-8EE0-8B4431764DB8}" presName="hierRoot4" presStyleCnt="0"/>
      <dgm:spPr/>
    </dgm:pt>
    <dgm:pt modelId="{0C206E4B-13A7-427E-AD41-059112F3AD22}" type="pres">
      <dgm:prSet presAssocID="{85B9ECD5-4A54-4197-8EE0-8B4431764DB8}" presName="composite4" presStyleCnt="0"/>
      <dgm:spPr/>
    </dgm:pt>
    <dgm:pt modelId="{A046B0C0-ED0C-40D9-833E-411EEECB7500}" type="pres">
      <dgm:prSet presAssocID="{85B9ECD5-4A54-4197-8EE0-8B4431764DB8}" presName="background4" presStyleLbl="node4" presStyleIdx="1" presStyleCnt="12"/>
      <dgm:spPr/>
    </dgm:pt>
    <dgm:pt modelId="{25D6C436-90FF-4054-8771-6F640E1B369A}" type="pres">
      <dgm:prSet presAssocID="{85B9ECD5-4A54-4197-8EE0-8B4431764DB8}" presName="text4" presStyleLbl="fgAcc4" presStyleIdx="1" presStyleCnt="12">
        <dgm:presLayoutVars>
          <dgm:chPref val="3"/>
        </dgm:presLayoutVars>
      </dgm:prSet>
      <dgm:spPr/>
    </dgm:pt>
    <dgm:pt modelId="{43BF1424-1CF1-4BAA-B6DB-AF61FEDAA82D}" type="pres">
      <dgm:prSet presAssocID="{85B9ECD5-4A54-4197-8EE0-8B4431764DB8}" presName="hierChild5" presStyleCnt="0"/>
      <dgm:spPr/>
    </dgm:pt>
    <dgm:pt modelId="{7595F168-1230-47A1-8E2E-364BE8D30E6C}" type="pres">
      <dgm:prSet presAssocID="{3306315C-AF2E-4EF8-9781-0DC2C82C1FD8}" presName="Name23" presStyleLbl="parChTrans1D4" presStyleIdx="2" presStyleCnt="12"/>
      <dgm:spPr/>
    </dgm:pt>
    <dgm:pt modelId="{81917A5B-FC83-4562-B39B-E1BE0187B418}" type="pres">
      <dgm:prSet presAssocID="{FE4DD2CC-097B-4796-BC6F-96C86209C2F9}" presName="hierRoot4" presStyleCnt="0"/>
      <dgm:spPr/>
    </dgm:pt>
    <dgm:pt modelId="{DDA22F4D-1F2F-48F3-9DEC-132B9FF86952}" type="pres">
      <dgm:prSet presAssocID="{FE4DD2CC-097B-4796-BC6F-96C86209C2F9}" presName="composite4" presStyleCnt="0"/>
      <dgm:spPr/>
    </dgm:pt>
    <dgm:pt modelId="{27A9133C-C55F-45AF-8827-DA9E1658378D}" type="pres">
      <dgm:prSet presAssocID="{FE4DD2CC-097B-4796-BC6F-96C86209C2F9}" presName="background4" presStyleLbl="node4" presStyleIdx="2" presStyleCnt="12"/>
      <dgm:spPr/>
    </dgm:pt>
    <dgm:pt modelId="{C6B52DBF-9E46-432F-8664-FD91A9D71C9C}" type="pres">
      <dgm:prSet presAssocID="{FE4DD2CC-097B-4796-BC6F-96C86209C2F9}" presName="text4" presStyleLbl="fgAcc4" presStyleIdx="2" presStyleCnt="12">
        <dgm:presLayoutVars>
          <dgm:chPref val="3"/>
        </dgm:presLayoutVars>
      </dgm:prSet>
      <dgm:spPr/>
    </dgm:pt>
    <dgm:pt modelId="{CD0BA6B2-1DB1-4F88-99A0-43FC81E0F6A4}" type="pres">
      <dgm:prSet presAssocID="{FE4DD2CC-097B-4796-BC6F-96C86209C2F9}" presName="hierChild5" presStyleCnt="0"/>
      <dgm:spPr/>
    </dgm:pt>
    <dgm:pt modelId="{20A63BFE-CDDA-4CB3-9CCF-76AB9E825371}" type="pres">
      <dgm:prSet presAssocID="{B1A05C1B-4CCC-4576-8888-C6D522CA1C93}" presName="Name23" presStyleLbl="parChTrans1D4" presStyleIdx="3" presStyleCnt="12"/>
      <dgm:spPr/>
    </dgm:pt>
    <dgm:pt modelId="{77E45970-0907-49C8-BB55-FB3D62F24AEF}" type="pres">
      <dgm:prSet presAssocID="{2CB27FE9-1E08-4E42-B9FD-F4934262836F}" presName="hierRoot4" presStyleCnt="0"/>
      <dgm:spPr/>
    </dgm:pt>
    <dgm:pt modelId="{A6854066-D6C1-4AB0-965B-A87A26331E61}" type="pres">
      <dgm:prSet presAssocID="{2CB27FE9-1E08-4E42-B9FD-F4934262836F}" presName="composite4" presStyleCnt="0"/>
      <dgm:spPr/>
    </dgm:pt>
    <dgm:pt modelId="{077E0304-F774-4670-87B6-13A0F8DBB660}" type="pres">
      <dgm:prSet presAssocID="{2CB27FE9-1E08-4E42-B9FD-F4934262836F}" presName="background4" presStyleLbl="node4" presStyleIdx="3" presStyleCnt="12"/>
      <dgm:spPr/>
    </dgm:pt>
    <dgm:pt modelId="{D871B7CB-A8B4-4DB3-9EC9-AAAC06CFECA3}" type="pres">
      <dgm:prSet presAssocID="{2CB27FE9-1E08-4E42-B9FD-F4934262836F}" presName="text4" presStyleLbl="fgAcc4" presStyleIdx="3" presStyleCnt="12">
        <dgm:presLayoutVars>
          <dgm:chPref val="3"/>
        </dgm:presLayoutVars>
      </dgm:prSet>
      <dgm:spPr/>
    </dgm:pt>
    <dgm:pt modelId="{C3CA3C30-C0DA-4BE7-A870-7E00ECB169FE}" type="pres">
      <dgm:prSet presAssocID="{2CB27FE9-1E08-4E42-B9FD-F4934262836F}" presName="hierChild5" presStyleCnt="0"/>
      <dgm:spPr/>
    </dgm:pt>
    <dgm:pt modelId="{3F7BE7AE-4A49-4FA6-86A8-D6EAF5E5E89A}" type="pres">
      <dgm:prSet presAssocID="{A50A95BC-8B54-473F-BFC8-6CEB06BE1CA7}" presName="Name17" presStyleLbl="parChTrans1D3" presStyleIdx="1" presStyleCnt="6"/>
      <dgm:spPr/>
    </dgm:pt>
    <dgm:pt modelId="{ED9EF54F-2444-4A7D-9D5A-3EAB70C9F734}" type="pres">
      <dgm:prSet presAssocID="{3501840D-3D25-4F43-B9E6-8315EF88B4B3}" presName="hierRoot3" presStyleCnt="0"/>
      <dgm:spPr/>
    </dgm:pt>
    <dgm:pt modelId="{8ED94E20-A1DE-44CE-962B-D6DA8C4BBA67}" type="pres">
      <dgm:prSet presAssocID="{3501840D-3D25-4F43-B9E6-8315EF88B4B3}" presName="composite3" presStyleCnt="0"/>
      <dgm:spPr/>
    </dgm:pt>
    <dgm:pt modelId="{4586E48A-9A7F-445D-868A-F5181053541E}" type="pres">
      <dgm:prSet presAssocID="{3501840D-3D25-4F43-B9E6-8315EF88B4B3}" presName="background3" presStyleLbl="node3" presStyleIdx="1" presStyleCnt="6"/>
      <dgm:spPr/>
    </dgm:pt>
    <dgm:pt modelId="{1C8CA403-6143-436E-BC55-8D5E8EF2F162}" type="pres">
      <dgm:prSet presAssocID="{3501840D-3D25-4F43-B9E6-8315EF88B4B3}" presName="text3" presStyleLbl="fgAcc3" presStyleIdx="1" presStyleCnt="6">
        <dgm:presLayoutVars>
          <dgm:chPref val="3"/>
        </dgm:presLayoutVars>
      </dgm:prSet>
      <dgm:spPr/>
    </dgm:pt>
    <dgm:pt modelId="{D30019B7-23F7-40B8-B4A7-B8DE2A9F1089}" type="pres">
      <dgm:prSet presAssocID="{3501840D-3D25-4F43-B9E6-8315EF88B4B3}" presName="hierChild4" presStyleCnt="0"/>
      <dgm:spPr/>
    </dgm:pt>
    <dgm:pt modelId="{B20A77DC-5BB1-4811-8644-F764DF237DFB}" type="pres">
      <dgm:prSet presAssocID="{1B99983F-981E-4ABE-A704-866D7E270719}" presName="Name23" presStyleLbl="parChTrans1D4" presStyleIdx="4" presStyleCnt="12"/>
      <dgm:spPr/>
    </dgm:pt>
    <dgm:pt modelId="{0C990D70-8D10-49A8-9B90-BCF9BF4E6971}" type="pres">
      <dgm:prSet presAssocID="{2F91F6D5-585F-4C07-8C24-469497463607}" presName="hierRoot4" presStyleCnt="0"/>
      <dgm:spPr/>
    </dgm:pt>
    <dgm:pt modelId="{D674EE78-275A-428C-806C-BA93074A6B5D}" type="pres">
      <dgm:prSet presAssocID="{2F91F6D5-585F-4C07-8C24-469497463607}" presName="composite4" presStyleCnt="0"/>
      <dgm:spPr/>
    </dgm:pt>
    <dgm:pt modelId="{50737AC8-4169-42D0-998B-0B3FFDFC5E61}" type="pres">
      <dgm:prSet presAssocID="{2F91F6D5-585F-4C07-8C24-469497463607}" presName="background4" presStyleLbl="node4" presStyleIdx="4" presStyleCnt="12"/>
      <dgm:spPr/>
    </dgm:pt>
    <dgm:pt modelId="{F444858A-0A6A-4019-91D6-A1CE75C56196}" type="pres">
      <dgm:prSet presAssocID="{2F91F6D5-585F-4C07-8C24-469497463607}" presName="text4" presStyleLbl="fgAcc4" presStyleIdx="4" presStyleCnt="12">
        <dgm:presLayoutVars>
          <dgm:chPref val="3"/>
        </dgm:presLayoutVars>
      </dgm:prSet>
      <dgm:spPr/>
    </dgm:pt>
    <dgm:pt modelId="{ADDBB94B-7D75-4DEB-B2ED-E6B2CCDFA942}" type="pres">
      <dgm:prSet presAssocID="{2F91F6D5-585F-4C07-8C24-469497463607}" presName="hierChild5" presStyleCnt="0"/>
      <dgm:spPr/>
    </dgm:pt>
    <dgm:pt modelId="{7867B576-5E8C-4462-B082-BE80EFDD21E5}" type="pres">
      <dgm:prSet presAssocID="{F20A471A-A0C3-4D59-84A6-C3D9E28EC982}" presName="Name23" presStyleLbl="parChTrans1D4" presStyleIdx="5" presStyleCnt="12"/>
      <dgm:spPr/>
    </dgm:pt>
    <dgm:pt modelId="{4A609AB6-AD3E-4467-8BFC-D59C7CCB39DB}" type="pres">
      <dgm:prSet presAssocID="{ED9D23E5-B746-4D54-96D3-DE8A9D587375}" presName="hierRoot4" presStyleCnt="0"/>
      <dgm:spPr/>
    </dgm:pt>
    <dgm:pt modelId="{E53A3A95-689D-4C4A-9D6D-482548374590}" type="pres">
      <dgm:prSet presAssocID="{ED9D23E5-B746-4D54-96D3-DE8A9D587375}" presName="composite4" presStyleCnt="0"/>
      <dgm:spPr/>
    </dgm:pt>
    <dgm:pt modelId="{47FCB510-D4C4-464B-BF48-BF56D53097D9}" type="pres">
      <dgm:prSet presAssocID="{ED9D23E5-B746-4D54-96D3-DE8A9D587375}" presName="background4" presStyleLbl="node4" presStyleIdx="5" presStyleCnt="12"/>
      <dgm:spPr/>
    </dgm:pt>
    <dgm:pt modelId="{5FD1F0CD-5ECE-4AC0-AE60-91CDF78B21C4}" type="pres">
      <dgm:prSet presAssocID="{ED9D23E5-B746-4D54-96D3-DE8A9D587375}" presName="text4" presStyleLbl="fgAcc4" presStyleIdx="5" presStyleCnt="12">
        <dgm:presLayoutVars>
          <dgm:chPref val="3"/>
        </dgm:presLayoutVars>
      </dgm:prSet>
      <dgm:spPr/>
    </dgm:pt>
    <dgm:pt modelId="{6DAA4285-E00C-47B0-952B-84B44988A7A1}" type="pres">
      <dgm:prSet presAssocID="{ED9D23E5-B746-4D54-96D3-DE8A9D587375}" presName="hierChild5" presStyleCnt="0"/>
      <dgm:spPr/>
    </dgm:pt>
    <dgm:pt modelId="{E22850C8-1945-45DB-BB21-B5181489A29D}" type="pres">
      <dgm:prSet presAssocID="{C0446984-3B5D-4C5A-BFF5-7F335D1958BA}" presName="Name23" presStyleLbl="parChTrans1D4" presStyleIdx="6" presStyleCnt="12"/>
      <dgm:spPr/>
    </dgm:pt>
    <dgm:pt modelId="{83D5C66A-B834-427F-9FAC-DE846F4680A6}" type="pres">
      <dgm:prSet presAssocID="{B5D822C8-D5DF-4C0B-BC87-76ACE192811E}" presName="hierRoot4" presStyleCnt="0"/>
      <dgm:spPr/>
    </dgm:pt>
    <dgm:pt modelId="{C50AFF14-E5F7-4A99-8D22-D089C9101312}" type="pres">
      <dgm:prSet presAssocID="{B5D822C8-D5DF-4C0B-BC87-76ACE192811E}" presName="composite4" presStyleCnt="0"/>
      <dgm:spPr/>
    </dgm:pt>
    <dgm:pt modelId="{0836EBE5-55BA-4334-8675-9B0CA2A0A49D}" type="pres">
      <dgm:prSet presAssocID="{B5D822C8-D5DF-4C0B-BC87-76ACE192811E}" presName="background4" presStyleLbl="node4" presStyleIdx="6" presStyleCnt="12"/>
      <dgm:spPr/>
    </dgm:pt>
    <dgm:pt modelId="{4CA62EEF-1DED-4493-8264-09A5F95798EA}" type="pres">
      <dgm:prSet presAssocID="{B5D822C8-D5DF-4C0B-BC87-76ACE192811E}" presName="text4" presStyleLbl="fgAcc4" presStyleIdx="6" presStyleCnt="12">
        <dgm:presLayoutVars>
          <dgm:chPref val="3"/>
        </dgm:presLayoutVars>
      </dgm:prSet>
      <dgm:spPr/>
    </dgm:pt>
    <dgm:pt modelId="{7064AD1D-538D-4983-AB1B-B0E3DD86F394}" type="pres">
      <dgm:prSet presAssocID="{B5D822C8-D5DF-4C0B-BC87-76ACE192811E}" presName="hierChild5" presStyleCnt="0"/>
      <dgm:spPr/>
    </dgm:pt>
    <dgm:pt modelId="{E11841FD-7394-401C-91C6-F2C8527771B5}" type="pres">
      <dgm:prSet presAssocID="{1B42E627-4B24-4ACE-AFD8-A31A8CAD0C6B}" presName="Name23" presStyleLbl="parChTrans1D4" presStyleIdx="7" presStyleCnt="12"/>
      <dgm:spPr/>
    </dgm:pt>
    <dgm:pt modelId="{669C8833-4079-4D37-8E92-37DF7CF6A38F}" type="pres">
      <dgm:prSet presAssocID="{D39D2328-E5D8-40F5-9707-78C246401762}" presName="hierRoot4" presStyleCnt="0"/>
      <dgm:spPr/>
    </dgm:pt>
    <dgm:pt modelId="{8825EB79-FAF4-4AB1-AF81-033B6C3B7CF7}" type="pres">
      <dgm:prSet presAssocID="{D39D2328-E5D8-40F5-9707-78C246401762}" presName="composite4" presStyleCnt="0"/>
      <dgm:spPr/>
    </dgm:pt>
    <dgm:pt modelId="{C439FE35-4125-4FC9-A30D-BCCC2CC45334}" type="pres">
      <dgm:prSet presAssocID="{D39D2328-E5D8-40F5-9707-78C246401762}" presName="background4" presStyleLbl="node4" presStyleIdx="7" presStyleCnt="12"/>
      <dgm:spPr/>
    </dgm:pt>
    <dgm:pt modelId="{7623460B-233C-4CB6-B765-8759E6DADD34}" type="pres">
      <dgm:prSet presAssocID="{D39D2328-E5D8-40F5-9707-78C246401762}" presName="text4" presStyleLbl="fgAcc4" presStyleIdx="7" presStyleCnt="12">
        <dgm:presLayoutVars>
          <dgm:chPref val="3"/>
        </dgm:presLayoutVars>
      </dgm:prSet>
      <dgm:spPr/>
    </dgm:pt>
    <dgm:pt modelId="{1CAEBD68-5B6C-45AE-AEC0-68810EB50E00}" type="pres">
      <dgm:prSet presAssocID="{D39D2328-E5D8-40F5-9707-78C246401762}" presName="hierChild5" presStyleCnt="0"/>
      <dgm:spPr/>
    </dgm:pt>
    <dgm:pt modelId="{5929F3EA-A05E-4310-A1DC-24EAEA5AFA33}" type="pres">
      <dgm:prSet presAssocID="{44AB0863-A856-4EA0-9B70-A6641F4FB411}" presName="Name17" presStyleLbl="parChTrans1D3" presStyleIdx="2" presStyleCnt="6"/>
      <dgm:spPr/>
    </dgm:pt>
    <dgm:pt modelId="{9419FC68-DDE3-4005-8D73-564F7A211AE4}" type="pres">
      <dgm:prSet presAssocID="{C72121F4-7D89-4E44-9F32-40976250380B}" presName="hierRoot3" presStyleCnt="0"/>
      <dgm:spPr/>
    </dgm:pt>
    <dgm:pt modelId="{656C5846-E4F3-47B8-B81A-AF84844DE356}" type="pres">
      <dgm:prSet presAssocID="{C72121F4-7D89-4E44-9F32-40976250380B}" presName="composite3" presStyleCnt="0"/>
      <dgm:spPr/>
    </dgm:pt>
    <dgm:pt modelId="{435AF045-3177-47B2-BDB4-EBC34CDB7036}" type="pres">
      <dgm:prSet presAssocID="{C72121F4-7D89-4E44-9F32-40976250380B}" presName="background3" presStyleLbl="node3" presStyleIdx="2" presStyleCnt="6"/>
      <dgm:spPr/>
    </dgm:pt>
    <dgm:pt modelId="{E2845E5F-2E47-406D-8198-7461E97D2483}" type="pres">
      <dgm:prSet presAssocID="{C72121F4-7D89-4E44-9F32-40976250380B}" presName="text3" presStyleLbl="fgAcc3" presStyleIdx="2" presStyleCnt="6">
        <dgm:presLayoutVars>
          <dgm:chPref val="3"/>
        </dgm:presLayoutVars>
      </dgm:prSet>
      <dgm:spPr/>
    </dgm:pt>
    <dgm:pt modelId="{519848B3-A0EB-4590-B13D-CF37E44426AA}" type="pres">
      <dgm:prSet presAssocID="{C72121F4-7D89-4E44-9F32-40976250380B}" presName="hierChild4" presStyleCnt="0"/>
      <dgm:spPr/>
    </dgm:pt>
    <dgm:pt modelId="{5C5423E9-0360-49C1-BE32-60CF91701276}" type="pres">
      <dgm:prSet presAssocID="{CBD7E04F-9C5F-483B-9E67-08DC730F8499}" presName="Name23" presStyleLbl="parChTrans1D4" presStyleIdx="8" presStyleCnt="12"/>
      <dgm:spPr/>
    </dgm:pt>
    <dgm:pt modelId="{ECD5F583-E9FC-4DE0-A50F-A2BF80E27C73}" type="pres">
      <dgm:prSet presAssocID="{7BEF22A4-38D1-48AD-91D0-FD01BC5FAE71}" presName="hierRoot4" presStyleCnt="0"/>
      <dgm:spPr/>
    </dgm:pt>
    <dgm:pt modelId="{81A249FA-F455-4A54-9CC0-7B49705C1724}" type="pres">
      <dgm:prSet presAssocID="{7BEF22A4-38D1-48AD-91D0-FD01BC5FAE71}" presName="composite4" presStyleCnt="0"/>
      <dgm:spPr/>
    </dgm:pt>
    <dgm:pt modelId="{F32F24BA-C288-4130-BF9A-800D3CAAA7F6}" type="pres">
      <dgm:prSet presAssocID="{7BEF22A4-38D1-48AD-91D0-FD01BC5FAE71}" presName="background4" presStyleLbl="node4" presStyleIdx="8" presStyleCnt="12"/>
      <dgm:spPr/>
    </dgm:pt>
    <dgm:pt modelId="{99594371-252F-436C-9E40-FC83049EB2EA}" type="pres">
      <dgm:prSet presAssocID="{7BEF22A4-38D1-48AD-91D0-FD01BC5FAE71}" presName="text4" presStyleLbl="fgAcc4" presStyleIdx="8" presStyleCnt="12">
        <dgm:presLayoutVars>
          <dgm:chPref val="3"/>
        </dgm:presLayoutVars>
      </dgm:prSet>
      <dgm:spPr/>
    </dgm:pt>
    <dgm:pt modelId="{ECF8348D-0646-4AFE-8F3C-32837DAEB176}" type="pres">
      <dgm:prSet presAssocID="{7BEF22A4-38D1-48AD-91D0-FD01BC5FAE71}" presName="hierChild5" presStyleCnt="0"/>
      <dgm:spPr/>
    </dgm:pt>
    <dgm:pt modelId="{5BBEA143-9758-41FA-A816-291CDE50C622}" type="pres">
      <dgm:prSet presAssocID="{AC5961BB-A8E4-43C7-81BB-6B718E5B2D4C}" presName="Name23" presStyleLbl="parChTrans1D4" presStyleIdx="9" presStyleCnt="12"/>
      <dgm:spPr/>
    </dgm:pt>
    <dgm:pt modelId="{A342C7F6-ADF1-4608-B58C-6E28497CF842}" type="pres">
      <dgm:prSet presAssocID="{85308333-7D7F-4567-8C8C-6B90B8C4CC49}" presName="hierRoot4" presStyleCnt="0"/>
      <dgm:spPr/>
    </dgm:pt>
    <dgm:pt modelId="{5DDCEA6B-D9C1-473F-A90A-DAD719E26663}" type="pres">
      <dgm:prSet presAssocID="{85308333-7D7F-4567-8C8C-6B90B8C4CC49}" presName="composite4" presStyleCnt="0"/>
      <dgm:spPr/>
    </dgm:pt>
    <dgm:pt modelId="{91E49D43-A7F1-45A8-AA1F-8ADFB01C4C98}" type="pres">
      <dgm:prSet presAssocID="{85308333-7D7F-4567-8C8C-6B90B8C4CC49}" presName="background4" presStyleLbl="node4" presStyleIdx="9" presStyleCnt="12"/>
      <dgm:spPr/>
    </dgm:pt>
    <dgm:pt modelId="{7B0B6241-CDD1-4D5B-A8A8-63764BA44CF3}" type="pres">
      <dgm:prSet presAssocID="{85308333-7D7F-4567-8C8C-6B90B8C4CC49}" presName="text4" presStyleLbl="fgAcc4" presStyleIdx="9" presStyleCnt="12">
        <dgm:presLayoutVars>
          <dgm:chPref val="3"/>
        </dgm:presLayoutVars>
      </dgm:prSet>
      <dgm:spPr/>
    </dgm:pt>
    <dgm:pt modelId="{1BA4C803-6A0C-45B8-ACAD-F4EE2240772A}" type="pres">
      <dgm:prSet presAssocID="{85308333-7D7F-4567-8C8C-6B90B8C4CC49}" presName="hierChild5" presStyleCnt="0"/>
      <dgm:spPr/>
    </dgm:pt>
    <dgm:pt modelId="{53ED1375-926A-43C0-963A-C5D337DA3C77}" type="pres">
      <dgm:prSet presAssocID="{53967E79-E7A7-47EC-B0F9-7BBC601D8AA9}" presName="Name23" presStyleLbl="parChTrans1D4" presStyleIdx="10" presStyleCnt="12"/>
      <dgm:spPr/>
    </dgm:pt>
    <dgm:pt modelId="{BF3F7AF9-1A81-4F23-8494-440B49EE8D80}" type="pres">
      <dgm:prSet presAssocID="{62A50973-675D-4080-B75F-3D2A9BAA5AFD}" presName="hierRoot4" presStyleCnt="0"/>
      <dgm:spPr/>
    </dgm:pt>
    <dgm:pt modelId="{0B2AFE25-BB00-494C-BBEA-C3CF174FA375}" type="pres">
      <dgm:prSet presAssocID="{62A50973-675D-4080-B75F-3D2A9BAA5AFD}" presName="composite4" presStyleCnt="0"/>
      <dgm:spPr/>
    </dgm:pt>
    <dgm:pt modelId="{6F962F1A-E009-44CE-A877-60A972956CE7}" type="pres">
      <dgm:prSet presAssocID="{62A50973-675D-4080-B75F-3D2A9BAA5AFD}" presName="background4" presStyleLbl="node4" presStyleIdx="10" presStyleCnt="12"/>
      <dgm:spPr/>
    </dgm:pt>
    <dgm:pt modelId="{ED1A703C-D18C-424E-BC1F-24CAF482D973}" type="pres">
      <dgm:prSet presAssocID="{62A50973-675D-4080-B75F-3D2A9BAA5AFD}" presName="text4" presStyleLbl="fgAcc4" presStyleIdx="10" presStyleCnt="12">
        <dgm:presLayoutVars>
          <dgm:chPref val="3"/>
        </dgm:presLayoutVars>
      </dgm:prSet>
      <dgm:spPr/>
    </dgm:pt>
    <dgm:pt modelId="{CD54B7BF-A2B8-4C1B-8BF6-2C1D3F02B0B3}" type="pres">
      <dgm:prSet presAssocID="{62A50973-675D-4080-B75F-3D2A9BAA5AFD}" presName="hierChild5" presStyleCnt="0"/>
      <dgm:spPr/>
    </dgm:pt>
    <dgm:pt modelId="{C8390F8B-F16D-4952-84CF-FEA90D157370}" type="pres">
      <dgm:prSet presAssocID="{C893B4B7-C199-4AEF-8CF3-8385DE4EB6D4}" presName="Name23" presStyleLbl="parChTrans1D4" presStyleIdx="11" presStyleCnt="12"/>
      <dgm:spPr/>
    </dgm:pt>
    <dgm:pt modelId="{F673D1CE-FB5C-43D0-90CC-D109E1A5AE5B}" type="pres">
      <dgm:prSet presAssocID="{46C15929-8364-43C4-94C2-D54112BE5A84}" presName="hierRoot4" presStyleCnt="0"/>
      <dgm:spPr/>
    </dgm:pt>
    <dgm:pt modelId="{A7098545-3D87-4A26-AEF2-F1602D966291}" type="pres">
      <dgm:prSet presAssocID="{46C15929-8364-43C4-94C2-D54112BE5A84}" presName="composite4" presStyleCnt="0"/>
      <dgm:spPr/>
    </dgm:pt>
    <dgm:pt modelId="{4F0A3F47-AFA4-4E66-A6F7-6E7DF27814D5}" type="pres">
      <dgm:prSet presAssocID="{46C15929-8364-43C4-94C2-D54112BE5A84}" presName="background4" presStyleLbl="node4" presStyleIdx="11" presStyleCnt="12"/>
      <dgm:spPr/>
    </dgm:pt>
    <dgm:pt modelId="{3AF34F26-1438-43F0-A604-82EE3685908F}" type="pres">
      <dgm:prSet presAssocID="{46C15929-8364-43C4-94C2-D54112BE5A84}" presName="text4" presStyleLbl="fgAcc4" presStyleIdx="11" presStyleCnt="12">
        <dgm:presLayoutVars>
          <dgm:chPref val="3"/>
        </dgm:presLayoutVars>
      </dgm:prSet>
      <dgm:spPr/>
    </dgm:pt>
    <dgm:pt modelId="{B37EFDF3-125B-4378-9EB7-709000578E78}" type="pres">
      <dgm:prSet presAssocID="{46C15929-8364-43C4-94C2-D54112BE5A84}" presName="hierChild5" presStyleCnt="0"/>
      <dgm:spPr/>
    </dgm:pt>
    <dgm:pt modelId="{709CCB08-9C5B-45DE-922A-8CDCEFCE7B51}" type="pres">
      <dgm:prSet presAssocID="{7AEF476F-BC75-474B-970D-7C22717C2B59}" presName="Name17" presStyleLbl="parChTrans1D3" presStyleIdx="3" presStyleCnt="6"/>
      <dgm:spPr/>
    </dgm:pt>
    <dgm:pt modelId="{1781F158-7FE4-41D3-92DC-016494436810}" type="pres">
      <dgm:prSet presAssocID="{17A03B5D-44B6-4E89-8DB1-49A88D3E46AE}" presName="hierRoot3" presStyleCnt="0"/>
      <dgm:spPr/>
    </dgm:pt>
    <dgm:pt modelId="{24C57C66-5B90-42FC-9D86-616650B32271}" type="pres">
      <dgm:prSet presAssocID="{17A03B5D-44B6-4E89-8DB1-49A88D3E46AE}" presName="composite3" presStyleCnt="0"/>
      <dgm:spPr/>
    </dgm:pt>
    <dgm:pt modelId="{9C47487C-AA93-4C95-BC83-F40EF891B154}" type="pres">
      <dgm:prSet presAssocID="{17A03B5D-44B6-4E89-8DB1-49A88D3E46AE}" presName="background3" presStyleLbl="node3" presStyleIdx="3" presStyleCnt="6"/>
      <dgm:spPr/>
    </dgm:pt>
    <dgm:pt modelId="{7E4AC376-E623-4A18-8744-2579451FC5D0}" type="pres">
      <dgm:prSet presAssocID="{17A03B5D-44B6-4E89-8DB1-49A88D3E46AE}" presName="text3" presStyleLbl="fgAcc3" presStyleIdx="3" presStyleCnt="6">
        <dgm:presLayoutVars>
          <dgm:chPref val="3"/>
        </dgm:presLayoutVars>
      </dgm:prSet>
      <dgm:spPr/>
    </dgm:pt>
    <dgm:pt modelId="{FB7B7C88-66B5-453B-9D69-FE0454D730EC}" type="pres">
      <dgm:prSet presAssocID="{17A03B5D-44B6-4E89-8DB1-49A88D3E46AE}" presName="hierChild4" presStyleCnt="0"/>
      <dgm:spPr/>
    </dgm:pt>
    <dgm:pt modelId="{D2DC02B2-779D-413D-9DDD-08C857A1EBC0}" type="pres">
      <dgm:prSet presAssocID="{A2AC2B3C-595F-433A-B386-5AFFD0BC38A4}" presName="Name17" presStyleLbl="parChTrans1D3" presStyleIdx="4" presStyleCnt="6"/>
      <dgm:spPr/>
    </dgm:pt>
    <dgm:pt modelId="{FC770E1A-E7A6-4575-86AD-0B10614CC264}" type="pres">
      <dgm:prSet presAssocID="{CDFAAF17-102C-4B1D-9F35-021D49D3AE4C}" presName="hierRoot3" presStyleCnt="0"/>
      <dgm:spPr/>
    </dgm:pt>
    <dgm:pt modelId="{0DCD174D-26B9-4E59-9C90-899FF5BFA002}" type="pres">
      <dgm:prSet presAssocID="{CDFAAF17-102C-4B1D-9F35-021D49D3AE4C}" presName="composite3" presStyleCnt="0"/>
      <dgm:spPr/>
    </dgm:pt>
    <dgm:pt modelId="{E8096AC5-40D7-4779-9CCB-28415343F8F7}" type="pres">
      <dgm:prSet presAssocID="{CDFAAF17-102C-4B1D-9F35-021D49D3AE4C}" presName="background3" presStyleLbl="node3" presStyleIdx="4" presStyleCnt="6"/>
      <dgm:spPr/>
    </dgm:pt>
    <dgm:pt modelId="{4FDF697C-6B26-443B-943B-1FA766189112}" type="pres">
      <dgm:prSet presAssocID="{CDFAAF17-102C-4B1D-9F35-021D49D3AE4C}" presName="text3" presStyleLbl="fgAcc3" presStyleIdx="4" presStyleCnt="6">
        <dgm:presLayoutVars>
          <dgm:chPref val="3"/>
        </dgm:presLayoutVars>
      </dgm:prSet>
      <dgm:spPr/>
    </dgm:pt>
    <dgm:pt modelId="{B30D4CDD-FE75-4140-AF4A-48720F8FBB27}" type="pres">
      <dgm:prSet presAssocID="{CDFAAF17-102C-4B1D-9F35-021D49D3AE4C}" presName="hierChild4" presStyleCnt="0"/>
      <dgm:spPr/>
    </dgm:pt>
    <dgm:pt modelId="{FCF2A8E5-A28D-48F3-8A4A-3868889A2796}" type="pres">
      <dgm:prSet presAssocID="{80CC0818-44B1-484C-9A6C-0055AAE3CE26}" presName="Name17" presStyleLbl="parChTrans1D3" presStyleIdx="5" presStyleCnt="6"/>
      <dgm:spPr/>
    </dgm:pt>
    <dgm:pt modelId="{774BCFB1-4D57-4A3B-AE6A-83B09202F004}" type="pres">
      <dgm:prSet presAssocID="{D923085E-734A-4A73-B523-3109310C5387}" presName="hierRoot3" presStyleCnt="0"/>
      <dgm:spPr/>
    </dgm:pt>
    <dgm:pt modelId="{EC96E4B2-B938-456E-BB66-E3E9290D7426}" type="pres">
      <dgm:prSet presAssocID="{D923085E-734A-4A73-B523-3109310C5387}" presName="composite3" presStyleCnt="0"/>
      <dgm:spPr/>
    </dgm:pt>
    <dgm:pt modelId="{F8C32AD1-8525-4075-9BEB-B8FBFC2430E8}" type="pres">
      <dgm:prSet presAssocID="{D923085E-734A-4A73-B523-3109310C5387}" presName="background3" presStyleLbl="node3" presStyleIdx="5" presStyleCnt="6"/>
      <dgm:spPr/>
    </dgm:pt>
    <dgm:pt modelId="{0EE55CBA-17F7-408B-A14A-67661168935D}" type="pres">
      <dgm:prSet presAssocID="{D923085E-734A-4A73-B523-3109310C5387}" presName="text3" presStyleLbl="fgAcc3" presStyleIdx="5" presStyleCnt="6">
        <dgm:presLayoutVars>
          <dgm:chPref val="3"/>
        </dgm:presLayoutVars>
      </dgm:prSet>
      <dgm:spPr/>
    </dgm:pt>
    <dgm:pt modelId="{F220226B-10DC-4FA4-8908-472763263DEC}" type="pres">
      <dgm:prSet presAssocID="{D923085E-734A-4A73-B523-3109310C5387}" presName="hierChild4" presStyleCnt="0"/>
      <dgm:spPr/>
    </dgm:pt>
    <dgm:pt modelId="{0898A324-08DA-4B23-9BC3-3F5756A89023}" type="pres">
      <dgm:prSet presAssocID="{2A012B43-DEEA-4443-A45B-8C767E3BF340}" presName="Name10" presStyleLbl="parChTrans1D2" presStyleIdx="1" presStyleCnt="2"/>
      <dgm:spPr/>
    </dgm:pt>
    <dgm:pt modelId="{71D01C5A-49D6-4C08-A0FF-FB2809578F24}" type="pres">
      <dgm:prSet presAssocID="{24C066D5-AE47-42F5-A6DF-9BCA742F6EE7}" presName="hierRoot2" presStyleCnt="0"/>
      <dgm:spPr/>
    </dgm:pt>
    <dgm:pt modelId="{66987364-B4DE-48A5-B8A4-49C10CD90CF5}" type="pres">
      <dgm:prSet presAssocID="{24C066D5-AE47-42F5-A6DF-9BCA742F6EE7}" presName="composite2" presStyleCnt="0"/>
      <dgm:spPr/>
    </dgm:pt>
    <dgm:pt modelId="{C5FF3574-EACF-4700-9250-62039D99165C}" type="pres">
      <dgm:prSet presAssocID="{24C066D5-AE47-42F5-A6DF-9BCA742F6EE7}" presName="background2" presStyleLbl="node2" presStyleIdx="1" presStyleCnt="2"/>
      <dgm:spPr/>
    </dgm:pt>
    <dgm:pt modelId="{44998986-A5BA-4079-8078-282F053F6D6B}" type="pres">
      <dgm:prSet presAssocID="{24C066D5-AE47-42F5-A6DF-9BCA742F6EE7}" presName="text2" presStyleLbl="fgAcc2" presStyleIdx="1" presStyleCnt="2">
        <dgm:presLayoutVars>
          <dgm:chPref val="3"/>
        </dgm:presLayoutVars>
      </dgm:prSet>
      <dgm:spPr/>
    </dgm:pt>
    <dgm:pt modelId="{0A523615-8D82-4A08-A9E3-94E4FE911AA6}" type="pres">
      <dgm:prSet presAssocID="{24C066D5-AE47-42F5-A6DF-9BCA742F6EE7}" presName="hierChild3" presStyleCnt="0"/>
      <dgm:spPr/>
    </dgm:pt>
  </dgm:ptLst>
  <dgm:cxnLst>
    <dgm:cxn modelId="{03040F01-D45C-4736-BE2E-BF837C4ED109}" srcId="{3501840D-3D25-4F43-B9E6-8315EF88B4B3}" destId="{B5D822C8-D5DF-4C0B-BC87-76ACE192811E}" srcOrd="2" destOrd="0" parTransId="{C0446984-3B5D-4C5A-BFF5-7F335D1958BA}" sibTransId="{FC1630C5-FE9C-414D-A48A-1E5D2775012E}"/>
    <dgm:cxn modelId="{3A345503-3F42-45D4-9B77-77109C17D2C8}" type="presOf" srcId="{1B42E627-4B24-4ACE-AFD8-A31A8CAD0C6B}" destId="{E11841FD-7394-401C-91C6-F2C8527771B5}" srcOrd="0" destOrd="0" presId="urn:microsoft.com/office/officeart/2005/8/layout/hierarchy1"/>
    <dgm:cxn modelId="{6E226A05-5BCF-4E9E-BD2B-12AC798268C4}" type="presOf" srcId="{D39D2328-E5D8-40F5-9707-78C246401762}" destId="{7623460B-233C-4CB6-B765-8759E6DADD34}" srcOrd="0" destOrd="0" presId="urn:microsoft.com/office/officeart/2005/8/layout/hierarchy1"/>
    <dgm:cxn modelId="{3E485306-6D68-4EA0-8B55-68CF3CD0ECBB}" srcId="{3152E989-837B-43D7-850A-EAD4349B4823}" destId="{85B9ECD5-4A54-4197-8EE0-8B4431764DB8}" srcOrd="1" destOrd="0" parTransId="{5C518EF1-D1B8-4E22-A8B9-780D7FE9C1C0}" sibTransId="{D8CFCAC2-F6F3-4185-93CE-91888D1C2951}"/>
    <dgm:cxn modelId="{5625D40F-7809-425F-9091-E842EB74ADCD}" type="presOf" srcId="{2CB27FE9-1E08-4E42-B9FD-F4934262836F}" destId="{D871B7CB-A8B4-4DB3-9EC9-AAAC06CFECA3}" srcOrd="0" destOrd="0" presId="urn:microsoft.com/office/officeart/2005/8/layout/hierarchy1"/>
    <dgm:cxn modelId="{0BB82A13-01DE-47B4-BB6A-615CCF6FD1F1}" srcId="{26638B2F-E6AB-47C2-95B7-06141E935DEE}" destId="{3501840D-3D25-4F43-B9E6-8315EF88B4B3}" srcOrd="1" destOrd="0" parTransId="{A50A95BC-8B54-473F-BFC8-6CEB06BE1CA7}" sibTransId="{B126E749-23CB-4F79-A647-B665C8AD2D11}"/>
    <dgm:cxn modelId="{2FEBBE14-BD31-4457-BA37-B55912688F32}" srcId="{D23A45D3-5709-4681-8CC6-AF7EB3C17B0E}" destId="{24C066D5-AE47-42F5-A6DF-9BCA742F6EE7}" srcOrd="1" destOrd="0" parTransId="{2A012B43-DEEA-4443-A45B-8C767E3BF340}" sibTransId="{27094B80-E889-4403-B6E5-ACFB869854EB}"/>
    <dgm:cxn modelId="{C01BAC1A-A211-4137-8DE7-866AE408CE10}" type="presOf" srcId="{46C15929-8364-43C4-94C2-D54112BE5A84}" destId="{3AF34F26-1438-43F0-A604-82EE3685908F}" srcOrd="0" destOrd="0" presId="urn:microsoft.com/office/officeart/2005/8/layout/hierarchy1"/>
    <dgm:cxn modelId="{2241691C-8650-489C-A49D-F05F5FCC4FF2}" type="presOf" srcId="{E58AC0A8-FFDE-463B-88C1-9C68F28D6D3F}" destId="{354E8C24-1B89-4E35-8989-82B339E59530}" srcOrd="0" destOrd="0" presId="urn:microsoft.com/office/officeart/2005/8/layout/hierarchy1"/>
    <dgm:cxn modelId="{B4A65120-FA34-4B51-A836-79B7CDDAD5BD}" srcId="{C72121F4-7D89-4E44-9F32-40976250380B}" destId="{85308333-7D7F-4567-8C8C-6B90B8C4CC49}" srcOrd="1" destOrd="0" parTransId="{AC5961BB-A8E4-43C7-81BB-6B718E5B2D4C}" sibTransId="{3759AC77-57E7-4E74-936C-15A62C4E243D}"/>
    <dgm:cxn modelId="{5C76AC23-0750-41B6-8591-148C70FEDFC0}" type="presOf" srcId="{53967E79-E7A7-47EC-B0F9-7BBC601D8AA9}" destId="{53ED1375-926A-43C0-963A-C5D337DA3C77}" srcOrd="0" destOrd="0" presId="urn:microsoft.com/office/officeart/2005/8/layout/hierarchy1"/>
    <dgm:cxn modelId="{1DEF3D28-AC00-4DD2-91B8-69ADB0DBDDA3}" srcId="{26638B2F-E6AB-47C2-95B7-06141E935DEE}" destId="{3152E989-837B-43D7-850A-EAD4349B4823}" srcOrd="0" destOrd="0" parTransId="{36A9FE57-3278-4154-A9A9-8D4806055EFA}" sibTransId="{7533C0CE-6B16-4CFD-AE20-0C99CEE88C46}"/>
    <dgm:cxn modelId="{22C08A30-580E-41C8-A3D1-0B255D6FCD84}" type="presOf" srcId="{62A50973-675D-4080-B75F-3D2A9BAA5AFD}" destId="{ED1A703C-D18C-424E-BC1F-24CAF482D973}" srcOrd="0" destOrd="0" presId="urn:microsoft.com/office/officeart/2005/8/layout/hierarchy1"/>
    <dgm:cxn modelId="{A7836038-4054-4E1C-8F59-D81F75DE8577}" srcId="{3501840D-3D25-4F43-B9E6-8315EF88B4B3}" destId="{D39D2328-E5D8-40F5-9707-78C246401762}" srcOrd="3" destOrd="0" parTransId="{1B42E627-4B24-4ACE-AFD8-A31A8CAD0C6B}" sibTransId="{0262C5E3-1C27-4C38-B37C-983AEBCA3322}"/>
    <dgm:cxn modelId="{C60C7C38-1450-41C1-B2EE-FF8316D8F7DC}" type="presOf" srcId="{2D6FB95E-C421-4D23-A32E-0C5100A56F61}" destId="{03F53E1D-7A6D-4111-8D33-9800455E0828}" srcOrd="0" destOrd="0" presId="urn:microsoft.com/office/officeart/2005/8/layout/hierarchy1"/>
    <dgm:cxn modelId="{CEFF553C-145A-4DB3-9513-0083CE25C755}" type="presOf" srcId="{1B99983F-981E-4ABE-A704-866D7E270719}" destId="{B20A77DC-5BB1-4811-8644-F764DF237DFB}" srcOrd="0" destOrd="0" presId="urn:microsoft.com/office/officeart/2005/8/layout/hierarchy1"/>
    <dgm:cxn modelId="{9D97535C-7582-4F32-8A8E-E9E032B37BBE}" srcId="{C72121F4-7D89-4E44-9F32-40976250380B}" destId="{7BEF22A4-38D1-48AD-91D0-FD01BC5FAE71}" srcOrd="0" destOrd="0" parTransId="{CBD7E04F-9C5F-483B-9E67-08DC730F8499}" sibTransId="{80BB0706-DCB8-4C71-91BB-B398C22BB9A3}"/>
    <dgm:cxn modelId="{E3BF8D5C-0B39-4A87-86CF-02FCE1DD387A}" srcId="{3152E989-837B-43D7-850A-EAD4349B4823}" destId="{2CB27FE9-1E08-4E42-B9FD-F4934262836F}" srcOrd="3" destOrd="0" parTransId="{B1A05C1B-4CCC-4576-8888-C6D522CA1C93}" sibTransId="{1BCF4DC8-1548-4B21-A235-B8555D77BB07}"/>
    <dgm:cxn modelId="{12383D5D-4813-4843-98B9-BF528E8E128D}" srcId="{3152E989-837B-43D7-850A-EAD4349B4823}" destId="{FE4DD2CC-097B-4796-BC6F-96C86209C2F9}" srcOrd="2" destOrd="0" parTransId="{3306315C-AF2E-4EF8-9781-0DC2C82C1FD8}" sibTransId="{98C77676-7CCF-4D7D-974A-C3ED213E032D}"/>
    <dgm:cxn modelId="{A617605F-271A-48AD-8A43-6FDBC70DE495}" type="presOf" srcId="{5C518EF1-D1B8-4E22-A8B9-780D7FE9C1C0}" destId="{86B1A939-C161-4463-88A8-7364C1AEBDAE}" srcOrd="0" destOrd="0" presId="urn:microsoft.com/office/officeart/2005/8/layout/hierarchy1"/>
    <dgm:cxn modelId="{28DAD961-7B7A-4EA2-BF61-F7E1A80A936E}" type="presOf" srcId="{3152E989-837B-43D7-850A-EAD4349B4823}" destId="{A9A05B09-4174-4DBD-A683-0AFB917904D1}" srcOrd="0" destOrd="0" presId="urn:microsoft.com/office/officeart/2005/8/layout/hierarchy1"/>
    <dgm:cxn modelId="{A6057646-F752-44AB-9D34-735CDB32E1B4}" type="presOf" srcId="{17A03B5D-44B6-4E89-8DB1-49A88D3E46AE}" destId="{7E4AC376-E623-4A18-8744-2579451FC5D0}" srcOrd="0" destOrd="0" presId="urn:microsoft.com/office/officeart/2005/8/layout/hierarchy1"/>
    <dgm:cxn modelId="{3D118E68-B97F-4F5E-8147-37920DDE9F9F}" type="presOf" srcId="{2A012B43-DEEA-4443-A45B-8C767E3BF340}" destId="{0898A324-08DA-4B23-9BC3-3F5756A89023}" srcOrd="0" destOrd="0" presId="urn:microsoft.com/office/officeart/2005/8/layout/hierarchy1"/>
    <dgm:cxn modelId="{FF10D14B-2F64-4383-A198-F98B71AF9A89}" type="presOf" srcId="{7AEF476F-BC75-474B-970D-7C22717C2B59}" destId="{709CCB08-9C5B-45DE-922A-8CDCEFCE7B51}" srcOrd="0" destOrd="0" presId="urn:microsoft.com/office/officeart/2005/8/layout/hierarchy1"/>
    <dgm:cxn modelId="{2D7EA04D-97AF-4E1C-86DD-77051E115342}" type="presOf" srcId="{7BEF22A4-38D1-48AD-91D0-FD01BC5FAE71}" destId="{99594371-252F-436C-9E40-FC83049EB2EA}" srcOrd="0" destOrd="0" presId="urn:microsoft.com/office/officeart/2005/8/layout/hierarchy1"/>
    <dgm:cxn modelId="{053C2E6F-EDC1-436A-A0DE-81D89D93C523}" type="presOf" srcId="{26638B2F-E6AB-47C2-95B7-06141E935DEE}" destId="{D30DEC61-478E-4C0D-AA9C-B10A8108A115}" srcOrd="0" destOrd="0" presId="urn:microsoft.com/office/officeart/2005/8/layout/hierarchy1"/>
    <dgm:cxn modelId="{3EBE8F50-3412-4B47-984A-9B23218050BF}" srcId="{E58AC0A8-FFDE-463B-88C1-9C68F28D6D3F}" destId="{D23A45D3-5709-4681-8CC6-AF7EB3C17B0E}" srcOrd="0" destOrd="0" parTransId="{027F177D-7915-4374-8848-61EE3B7737C7}" sibTransId="{BBE6C254-8D3F-4832-B14F-3BB5F37FA61F}"/>
    <dgm:cxn modelId="{37169351-6D6B-41F7-954F-8866BEF09116}" type="presOf" srcId="{85308333-7D7F-4567-8C8C-6B90B8C4CC49}" destId="{7B0B6241-CDD1-4D5B-A8A8-63764BA44CF3}" srcOrd="0" destOrd="0" presId="urn:microsoft.com/office/officeart/2005/8/layout/hierarchy1"/>
    <dgm:cxn modelId="{D221017B-034C-4637-A059-B682F6893580}" type="presOf" srcId="{3A86A017-D768-49D4-A4D7-2C2634DA9A9B}" destId="{660C6D3A-005B-43C6-81F2-FD7BC112028E}" srcOrd="0" destOrd="0" presId="urn:microsoft.com/office/officeart/2005/8/layout/hierarchy1"/>
    <dgm:cxn modelId="{829BB780-8661-4FFD-B3E1-29B47D0DCEE9}" type="presOf" srcId="{ED9D23E5-B746-4D54-96D3-DE8A9D587375}" destId="{5FD1F0CD-5ECE-4AC0-AE60-91CDF78B21C4}" srcOrd="0" destOrd="0" presId="urn:microsoft.com/office/officeart/2005/8/layout/hierarchy1"/>
    <dgm:cxn modelId="{5135A682-3371-4962-8BA7-F0C3A8574152}" type="presOf" srcId="{A50A95BC-8B54-473F-BFC8-6CEB06BE1CA7}" destId="{3F7BE7AE-4A49-4FA6-86A8-D6EAF5E5E89A}" srcOrd="0" destOrd="0" presId="urn:microsoft.com/office/officeart/2005/8/layout/hierarchy1"/>
    <dgm:cxn modelId="{4BAFE086-5DED-4C1A-98EF-42CA5B4E76BB}" type="presOf" srcId="{F20A471A-A0C3-4D59-84A6-C3D9E28EC982}" destId="{7867B576-5E8C-4462-B082-BE80EFDD21E5}" srcOrd="0" destOrd="0" presId="urn:microsoft.com/office/officeart/2005/8/layout/hierarchy1"/>
    <dgm:cxn modelId="{3805F989-6075-418B-BBC0-558CA509A11B}" type="presOf" srcId="{D923085E-734A-4A73-B523-3109310C5387}" destId="{0EE55CBA-17F7-408B-A14A-67661168935D}" srcOrd="0" destOrd="0" presId="urn:microsoft.com/office/officeart/2005/8/layout/hierarchy1"/>
    <dgm:cxn modelId="{AAEAF48E-45CA-4078-AA84-D64ECB8859C3}" type="presOf" srcId="{D23A45D3-5709-4681-8CC6-AF7EB3C17B0E}" destId="{103DD64A-4A8E-4643-9489-541D3E44EF55}" srcOrd="0" destOrd="0" presId="urn:microsoft.com/office/officeart/2005/8/layout/hierarchy1"/>
    <dgm:cxn modelId="{9B044A8F-373F-4E84-A798-3A0CC9AE7C9F}" type="presOf" srcId="{85B9ECD5-4A54-4197-8EE0-8B4431764DB8}" destId="{25D6C436-90FF-4054-8771-6F640E1B369A}" srcOrd="0" destOrd="0" presId="urn:microsoft.com/office/officeart/2005/8/layout/hierarchy1"/>
    <dgm:cxn modelId="{44ED6190-BC40-4BEE-9876-4733C29366F7}" type="presOf" srcId="{3501840D-3D25-4F43-B9E6-8315EF88B4B3}" destId="{1C8CA403-6143-436E-BC55-8D5E8EF2F162}" srcOrd="0" destOrd="0" presId="urn:microsoft.com/office/officeart/2005/8/layout/hierarchy1"/>
    <dgm:cxn modelId="{CC296D91-E14E-49F4-A72F-95B5FDC2E000}" srcId="{C72121F4-7D89-4E44-9F32-40976250380B}" destId="{46C15929-8364-43C4-94C2-D54112BE5A84}" srcOrd="3" destOrd="0" parTransId="{C893B4B7-C199-4AEF-8CF3-8385DE4EB6D4}" sibTransId="{E7F3D4B5-5DDB-4D01-BDDE-B1CC56FF121B}"/>
    <dgm:cxn modelId="{B3988A95-0E57-43D9-A3B7-BD9F1C416017}" srcId="{26638B2F-E6AB-47C2-95B7-06141E935DEE}" destId="{17A03B5D-44B6-4E89-8DB1-49A88D3E46AE}" srcOrd="3" destOrd="0" parTransId="{7AEF476F-BC75-474B-970D-7C22717C2B59}" sibTransId="{1FED66DF-5D65-4AB5-8C08-E9EAE264EA65}"/>
    <dgm:cxn modelId="{59A8F49D-D307-4EDF-8C0D-C0EEC6FCE4C4}" srcId="{26638B2F-E6AB-47C2-95B7-06141E935DEE}" destId="{CDFAAF17-102C-4B1D-9F35-021D49D3AE4C}" srcOrd="4" destOrd="0" parTransId="{A2AC2B3C-595F-433A-B386-5AFFD0BC38A4}" sibTransId="{F6FCB095-8C32-4A4C-96C9-57FA9A59CD94}"/>
    <dgm:cxn modelId="{768431A8-609F-43D0-A75E-AFB2062B2205}" srcId="{3152E989-837B-43D7-850A-EAD4349B4823}" destId="{2D6FB95E-C421-4D23-A32E-0C5100A56F61}" srcOrd="0" destOrd="0" parTransId="{CB3FFA83-2A86-460F-B10C-8CABD8C4CBB6}" sibTransId="{8155D2CC-00C3-45C1-B7F5-BCB9F9FAB5DD}"/>
    <dgm:cxn modelId="{48776DAC-7411-48E4-A479-60C4DEA9C0B3}" srcId="{3501840D-3D25-4F43-B9E6-8315EF88B4B3}" destId="{ED9D23E5-B746-4D54-96D3-DE8A9D587375}" srcOrd="1" destOrd="0" parTransId="{F20A471A-A0C3-4D59-84A6-C3D9E28EC982}" sibTransId="{252179E8-BCFA-488E-81D7-629F1031E194}"/>
    <dgm:cxn modelId="{BAE193B4-4532-4824-9528-1969FB0E6AA0}" type="presOf" srcId="{2F91F6D5-585F-4C07-8C24-469497463607}" destId="{F444858A-0A6A-4019-91D6-A1CE75C56196}" srcOrd="0" destOrd="0" presId="urn:microsoft.com/office/officeart/2005/8/layout/hierarchy1"/>
    <dgm:cxn modelId="{BAF669BA-0520-4FE4-8948-3DEF2E4838D2}" type="presOf" srcId="{80CC0818-44B1-484C-9A6C-0055AAE3CE26}" destId="{FCF2A8E5-A28D-48F3-8A4A-3868889A2796}" srcOrd="0" destOrd="0" presId="urn:microsoft.com/office/officeart/2005/8/layout/hierarchy1"/>
    <dgm:cxn modelId="{7C0863BB-E5AA-4D03-BDCC-0A0A1F46F703}" type="presOf" srcId="{CDFAAF17-102C-4B1D-9F35-021D49D3AE4C}" destId="{4FDF697C-6B26-443B-943B-1FA766189112}" srcOrd="0" destOrd="0" presId="urn:microsoft.com/office/officeart/2005/8/layout/hierarchy1"/>
    <dgm:cxn modelId="{4DD9F1BB-0CEB-427A-A1C1-0DB606CA4FA2}" type="presOf" srcId="{C72121F4-7D89-4E44-9F32-40976250380B}" destId="{E2845E5F-2E47-406D-8198-7461E97D2483}" srcOrd="0" destOrd="0" presId="urn:microsoft.com/office/officeart/2005/8/layout/hierarchy1"/>
    <dgm:cxn modelId="{E10599C1-5978-434A-B623-A0C62AC7E61B}" type="presOf" srcId="{AC5961BB-A8E4-43C7-81BB-6B718E5B2D4C}" destId="{5BBEA143-9758-41FA-A816-291CDE50C622}" srcOrd="0" destOrd="0" presId="urn:microsoft.com/office/officeart/2005/8/layout/hierarchy1"/>
    <dgm:cxn modelId="{933C44C3-7A5A-4B8C-9ADE-A9B0EEE0F8DC}" type="presOf" srcId="{44AB0863-A856-4EA0-9B70-A6641F4FB411}" destId="{5929F3EA-A05E-4310-A1DC-24EAEA5AFA33}" srcOrd="0" destOrd="0" presId="urn:microsoft.com/office/officeart/2005/8/layout/hierarchy1"/>
    <dgm:cxn modelId="{21E3B4C6-D016-405B-88C9-5DA3B66CD358}" type="presOf" srcId="{3306315C-AF2E-4EF8-9781-0DC2C82C1FD8}" destId="{7595F168-1230-47A1-8E2E-364BE8D30E6C}" srcOrd="0" destOrd="0" presId="urn:microsoft.com/office/officeart/2005/8/layout/hierarchy1"/>
    <dgm:cxn modelId="{6ECE52CB-7FC3-4186-BFC2-FA93F87D8766}" srcId="{D23A45D3-5709-4681-8CC6-AF7EB3C17B0E}" destId="{26638B2F-E6AB-47C2-95B7-06141E935DEE}" srcOrd="0" destOrd="0" parTransId="{3A86A017-D768-49D4-A4D7-2C2634DA9A9B}" sibTransId="{A95BBE69-A62D-4ABD-B84C-2A5C4439F37A}"/>
    <dgm:cxn modelId="{4280E4D1-640D-48CB-8667-A66538A7D0FC}" type="presOf" srcId="{CB3FFA83-2A86-460F-B10C-8CABD8C4CBB6}" destId="{0DDAC365-985E-40D4-8D64-18072D727A6B}" srcOrd="0" destOrd="0" presId="urn:microsoft.com/office/officeart/2005/8/layout/hierarchy1"/>
    <dgm:cxn modelId="{60B7CCD5-BED1-4D44-9C99-606449144938}" type="presOf" srcId="{C0446984-3B5D-4C5A-BFF5-7F335D1958BA}" destId="{E22850C8-1945-45DB-BB21-B5181489A29D}" srcOrd="0" destOrd="0" presId="urn:microsoft.com/office/officeart/2005/8/layout/hierarchy1"/>
    <dgm:cxn modelId="{10610BD9-1347-4D75-9C71-804A2506927F}" type="presOf" srcId="{B1A05C1B-4CCC-4576-8888-C6D522CA1C93}" destId="{20A63BFE-CDDA-4CB3-9CCF-76AB9E825371}" srcOrd="0" destOrd="0" presId="urn:microsoft.com/office/officeart/2005/8/layout/hierarchy1"/>
    <dgm:cxn modelId="{EA5F52D9-D1FA-4D69-A5E0-1CFE89264EA3}" type="presOf" srcId="{CBD7E04F-9C5F-483B-9E67-08DC730F8499}" destId="{5C5423E9-0360-49C1-BE32-60CF91701276}" srcOrd="0" destOrd="0" presId="urn:microsoft.com/office/officeart/2005/8/layout/hierarchy1"/>
    <dgm:cxn modelId="{B3D89FD9-8C18-46A1-820A-7E1E4A62280D}" srcId="{3501840D-3D25-4F43-B9E6-8315EF88B4B3}" destId="{2F91F6D5-585F-4C07-8C24-469497463607}" srcOrd="0" destOrd="0" parTransId="{1B99983F-981E-4ABE-A704-866D7E270719}" sibTransId="{B8226D31-CCC0-421E-8265-1614882BEB2E}"/>
    <dgm:cxn modelId="{A42E1DE3-1965-4785-A767-7B5AF636550C}" srcId="{26638B2F-E6AB-47C2-95B7-06141E935DEE}" destId="{D923085E-734A-4A73-B523-3109310C5387}" srcOrd="5" destOrd="0" parTransId="{80CC0818-44B1-484C-9A6C-0055AAE3CE26}" sibTransId="{7EBFFC42-34B0-47A4-BDE2-7DBFC08A8FCC}"/>
    <dgm:cxn modelId="{7F190CE4-9645-4417-9DB6-A1B70D461E32}" type="presOf" srcId="{FE4DD2CC-097B-4796-BC6F-96C86209C2F9}" destId="{C6B52DBF-9E46-432F-8664-FD91A9D71C9C}" srcOrd="0" destOrd="0" presId="urn:microsoft.com/office/officeart/2005/8/layout/hierarchy1"/>
    <dgm:cxn modelId="{EAB8FEEB-926C-478A-B72D-DB0CCDC99DAD}" type="presOf" srcId="{36A9FE57-3278-4154-A9A9-8D4806055EFA}" destId="{80ED01E6-1859-4A0F-8CFE-2B6332F55214}" srcOrd="0" destOrd="0" presId="urn:microsoft.com/office/officeart/2005/8/layout/hierarchy1"/>
    <dgm:cxn modelId="{53D03DEC-FA62-4AE0-9CBB-DBC3656A3202}" srcId="{C72121F4-7D89-4E44-9F32-40976250380B}" destId="{62A50973-675D-4080-B75F-3D2A9BAA5AFD}" srcOrd="2" destOrd="0" parTransId="{53967E79-E7A7-47EC-B0F9-7BBC601D8AA9}" sibTransId="{4BE1599C-A84B-4218-827E-206D80817024}"/>
    <dgm:cxn modelId="{3C8E9FEC-DD5A-4654-B6D6-D09188A8EC7E}" type="presOf" srcId="{C893B4B7-C199-4AEF-8CF3-8385DE4EB6D4}" destId="{C8390F8B-F16D-4952-84CF-FEA90D157370}" srcOrd="0" destOrd="0" presId="urn:microsoft.com/office/officeart/2005/8/layout/hierarchy1"/>
    <dgm:cxn modelId="{2D85DFF5-6119-4F0B-8DB8-F89297139051}" srcId="{26638B2F-E6AB-47C2-95B7-06141E935DEE}" destId="{C72121F4-7D89-4E44-9F32-40976250380B}" srcOrd="2" destOrd="0" parTransId="{44AB0863-A856-4EA0-9B70-A6641F4FB411}" sibTransId="{3BEB59C5-AAA4-4D7C-9748-4F040ECAC697}"/>
    <dgm:cxn modelId="{F9F8E8FA-E90E-48FF-95BC-10B8E7153D02}" type="presOf" srcId="{B5D822C8-D5DF-4C0B-BC87-76ACE192811E}" destId="{4CA62EEF-1DED-4493-8264-09A5F95798EA}" srcOrd="0" destOrd="0" presId="urn:microsoft.com/office/officeart/2005/8/layout/hierarchy1"/>
    <dgm:cxn modelId="{974202FC-71E3-4C13-BECF-CDFF7B50D50C}" type="presOf" srcId="{24C066D5-AE47-42F5-A6DF-9BCA742F6EE7}" destId="{44998986-A5BA-4079-8078-282F053F6D6B}" srcOrd="0" destOrd="0" presId="urn:microsoft.com/office/officeart/2005/8/layout/hierarchy1"/>
    <dgm:cxn modelId="{612E05FE-67AD-45F5-A5BB-E21141AB7D25}" type="presOf" srcId="{A2AC2B3C-595F-433A-B386-5AFFD0BC38A4}" destId="{D2DC02B2-779D-413D-9DDD-08C857A1EBC0}" srcOrd="0" destOrd="0" presId="urn:microsoft.com/office/officeart/2005/8/layout/hierarchy1"/>
    <dgm:cxn modelId="{61810B67-BE09-47D6-97A5-B2124B20B189}" type="presParOf" srcId="{354E8C24-1B89-4E35-8989-82B339E59530}" destId="{4288B460-4D07-4B55-9D70-3D360FB1E089}" srcOrd="0" destOrd="0" presId="urn:microsoft.com/office/officeart/2005/8/layout/hierarchy1"/>
    <dgm:cxn modelId="{57D41AA9-45A4-4217-A33E-E84A1BC28ACD}" type="presParOf" srcId="{4288B460-4D07-4B55-9D70-3D360FB1E089}" destId="{0D0D256D-58B0-4982-AF26-AF9AA2A0CB03}" srcOrd="0" destOrd="0" presId="urn:microsoft.com/office/officeart/2005/8/layout/hierarchy1"/>
    <dgm:cxn modelId="{A23F9EB9-36E8-416B-9B04-42561A4CD41E}" type="presParOf" srcId="{0D0D256D-58B0-4982-AF26-AF9AA2A0CB03}" destId="{06984AA1-9166-426B-9938-136F88E1F3FA}" srcOrd="0" destOrd="0" presId="urn:microsoft.com/office/officeart/2005/8/layout/hierarchy1"/>
    <dgm:cxn modelId="{AE9EA131-C071-448F-92EE-E91621477BB2}" type="presParOf" srcId="{0D0D256D-58B0-4982-AF26-AF9AA2A0CB03}" destId="{103DD64A-4A8E-4643-9489-541D3E44EF55}" srcOrd="1" destOrd="0" presId="urn:microsoft.com/office/officeart/2005/8/layout/hierarchy1"/>
    <dgm:cxn modelId="{27F4E986-E546-421D-BD5C-EF9894CD88D5}" type="presParOf" srcId="{4288B460-4D07-4B55-9D70-3D360FB1E089}" destId="{E4CFA389-8A7F-41C2-9EEB-96E9ABD4922F}" srcOrd="1" destOrd="0" presId="urn:microsoft.com/office/officeart/2005/8/layout/hierarchy1"/>
    <dgm:cxn modelId="{0D178C00-E32C-48B0-B522-23B1737AB6DF}" type="presParOf" srcId="{E4CFA389-8A7F-41C2-9EEB-96E9ABD4922F}" destId="{660C6D3A-005B-43C6-81F2-FD7BC112028E}" srcOrd="0" destOrd="0" presId="urn:microsoft.com/office/officeart/2005/8/layout/hierarchy1"/>
    <dgm:cxn modelId="{E9DE52BC-DE92-4271-A2FE-14C5A272BBD4}" type="presParOf" srcId="{E4CFA389-8A7F-41C2-9EEB-96E9ABD4922F}" destId="{AC84A32A-3544-435A-8FF4-9B0843DF1D88}" srcOrd="1" destOrd="0" presId="urn:microsoft.com/office/officeart/2005/8/layout/hierarchy1"/>
    <dgm:cxn modelId="{73DEE43B-E182-4909-B82C-FF5BF449EDCC}" type="presParOf" srcId="{AC84A32A-3544-435A-8FF4-9B0843DF1D88}" destId="{460544AB-C4DC-4215-AFE9-F210C9A0AE7E}" srcOrd="0" destOrd="0" presId="urn:microsoft.com/office/officeart/2005/8/layout/hierarchy1"/>
    <dgm:cxn modelId="{81BBE545-62BF-4080-A3BB-FAFC1EEB063D}" type="presParOf" srcId="{460544AB-C4DC-4215-AFE9-F210C9A0AE7E}" destId="{E3BEF07B-8EEC-42D9-A86F-7C1DD876947C}" srcOrd="0" destOrd="0" presId="urn:microsoft.com/office/officeart/2005/8/layout/hierarchy1"/>
    <dgm:cxn modelId="{CFCABAD1-178F-4025-8881-E8B846AEF1BE}" type="presParOf" srcId="{460544AB-C4DC-4215-AFE9-F210C9A0AE7E}" destId="{D30DEC61-478E-4C0D-AA9C-B10A8108A115}" srcOrd="1" destOrd="0" presId="urn:microsoft.com/office/officeart/2005/8/layout/hierarchy1"/>
    <dgm:cxn modelId="{1657A2DE-07AD-4FFE-BBB3-E76FC254CFDA}" type="presParOf" srcId="{AC84A32A-3544-435A-8FF4-9B0843DF1D88}" destId="{173BEC49-78B1-4E34-AC1A-9618D692B7B2}" srcOrd="1" destOrd="0" presId="urn:microsoft.com/office/officeart/2005/8/layout/hierarchy1"/>
    <dgm:cxn modelId="{263B9395-1EB7-442E-8BA5-7018A5C2EE9D}" type="presParOf" srcId="{173BEC49-78B1-4E34-AC1A-9618D692B7B2}" destId="{80ED01E6-1859-4A0F-8CFE-2B6332F55214}" srcOrd="0" destOrd="0" presId="urn:microsoft.com/office/officeart/2005/8/layout/hierarchy1"/>
    <dgm:cxn modelId="{58FDAF7E-E894-4F6A-85B6-0AF5A04FCBB8}" type="presParOf" srcId="{173BEC49-78B1-4E34-AC1A-9618D692B7B2}" destId="{81081F07-F627-4ED5-BDE3-1F62084C8F1B}" srcOrd="1" destOrd="0" presId="urn:microsoft.com/office/officeart/2005/8/layout/hierarchy1"/>
    <dgm:cxn modelId="{2E4611B9-E68A-4DD6-BCCB-6CD3FFFCDC89}" type="presParOf" srcId="{81081F07-F627-4ED5-BDE3-1F62084C8F1B}" destId="{AD1B2E41-B125-4736-936A-4041317015BE}" srcOrd="0" destOrd="0" presId="urn:microsoft.com/office/officeart/2005/8/layout/hierarchy1"/>
    <dgm:cxn modelId="{F95FB2F2-0455-4E33-BABD-0E055DD10159}" type="presParOf" srcId="{AD1B2E41-B125-4736-936A-4041317015BE}" destId="{44F7F68C-3306-45BF-9B79-33A8DF80FA59}" srcOrd="0" destOrd="0" presId="urn:microsoft.com/office/officeart/2005/8/layout/hierarchy1"/>
    <dgm:cxn modelId="{F681FA9E-EE88-4761-9AC8-689631D4EC22}" type="presParOf" srcId="{AD1B2E41-B125-4736-936A-4041317015BE}" destId="{A9A05B09-4174-4DBD-A683-0AFB917904D1}" srcOrd="1" destOrd="0" presId="urn:microsoft.com/office/officeart/2005/8/layout/hierarchy1"/>
    <dgm:cxn modelId="{93A26D77-E934-40D1-8BDF-600918C7842C}" type="presParOf" srcId="{81081F07-F627-4ED5-BDE3-1F62084C8F1B}" destId="{8C1E9899-230E-419D-B0BA-12337ABD223A}" srcOrd="1" destOrd="0" presId="urn:microsoft.com/office/officeart/2005/8/layout/hierarchy1"/>
    <dgm:cxn modelId="{AB79ECE9-FC43-4E9F-93FA-72EECF560FFF}" type="presParOf" srcId="{8C1E9899-230E-419D-B0BA-12337ABD223A}" destId="{0DDAC365-985E-40D4-8D64-18072D727A6B}" srcOrd="0" destOrd="0" presId="urn:microsoft.com/office/officeart/2005/8/layout/hierarchy1"/>
    <dgm:cxn modelId="{240EB217-2093-4B19-AB0C-4F3382F111D5}" type="presParOf" srcId="{8C1E9899-230E-419D-B0BA-12337ABD223A}" destId="{BF978645-6DC1-4CE7-948D-8BD3ECA7E3EE}" srcOrd="1" destOrd="0" presId="urn:microsoft.com/office/officeart/2005/8/layout/hierarchy1"/>
    <dgm:cxn modelId="{9F766BA4-1BB9-413F-A0D1-ACCC02E641A7}" type="presParOf" srcId="{BF978645-6DC1-4CE7-948D-8BD3ECA7E3EE}" destId="{292E2E63-F616-45EB-889B-42D7267B1671}" srcOrd="0" destOrd="0" presId="urn:microsoft.com/office/officeart/2005/8/layout/hierarchy1"/>
    <dgm:cxn modelId="{28245607-684B-45DC-87A7-5420C63B3769}" type="presParOf" srcId="{292E2E63-F616-45EB-889B-42D7267B1671}" destId="{22FBC87C-0700-471F-810E-85489B50D4AA}" srcOrd="0" destOrd="0" presId="urn:microsoft.com/office/officeart/2005/8/layout/hierarchy1"/>
    <dgm:cxn modelId="{B5879238-C230-46F3-BC7E-E337DA4A9FF3}" type="presParOf" srcId="{292E2E63-F616-45EB-889B-42D7267B1671}" destId="{03F53E1D-7A6D-4111-8D33-9800455E0828}" srcOrd="1" destOrd="0" presId="urn:microsoft.com/office/officeart/2005/8/layout/hierarchy1"/>
    <dgm:cxn modelId="{6AE6884C-B384-4A5A-90C4-B39981A574C5}" type="presParOf" srcId="{BF978645-6DC1-4CE7-948D-8BD3ECA7E3EE}" destId="{414AABBC-C375-452F-845F-7CB3D28A32B8}" srcOrd="1" destOrd="0" presId="urn:microsoft.com/office/officeart/2005/8/layout/hierarchy1"/>
    <dgm:cxn modelId="{B4404A7F-DA3C-4041-A694-4B1E794F1907}" type="presParOf" srcId="{8C1E9899-230E-419D-B0BA-12337ABD223A}" destId="{86B1A939-C161-4463-88A8-7364C1AEBDAE}" srcOrd="2" destOrd="0" presId="urn:microsoft.com/office/officeart/2005/8/layout/hierarchy1"/>
    <dgm:cxn modelId="{490EA1BA-063F-4CC1-A9B9-7B98AF24E074}" type="presParOf" srcId="{8C1E9899-230E-419D-B0BA-12337ABD223A}" destId="{FCE7E43B-5D25-470C-91C5-86AAA4F9EA2D}" srcOrd="3" destOrd="0" presId="urn:microsoft.com/office/officeart/2005/8/layout/hierarchy1"/>
    <dgm:cxn modelId="{F94B3506-335B-4A6D-9E4E-5B672DDDA639}" type="presParOf" srcId="{FCE7E43B-5D25-470C-91C5-86AAA4F9EA2D}" destId="{0C206E4B-13A7-427E-AD41-059112F3AD22}" srcOrd="0" destOrd="0" presId="urn:microsoft.com/office/officeart/2005/8/layout/hierarchy1"/>
    <dgm:cxn modelId="{ED0CA62E-0F3D-4F73-9B47-35928D35A1DD}" type="presParOf" srcId="{0C206E4B-13A7-427E-AD41-059112F3AD22}" destId="{A046B0C0-ED0C-40D9-833E-411EEECB7500}" srcOrd="0" destOrd="0" presId="urn:microsoft.com/office/officeart/2005/8/layout/hierarchy1"/>
    <dgm:cxn modelId="{8E31BBAB-4079-4DCE-B0CD-D96B75F2F02B}" type="presParOf" srcId="{0C206E4B-13A7-427E-AD41-059112F3AD22}" destId="{25D6C436-90FF-4054-8771-6F640E1B369A}" srcOrd="1" destOrd="0" presId="urn:microsoft.com/office/officeart/2005/8/layout/hierarchy1"/>
    <dgm:cxn modelId="{2CDA4172-264A-46BB-A585-D0209D1032F9}" type="presParOf" srcId="{FCE7E43B-5D25-470C-91C5-86AAA4F9EA2D}" destId="{43BF1424-1CF1-4BAA-B6DB-AF61FEDAA82D}" srcOrd="1" destOrd="0" presId="urn:microsoft.com/office/officeart/2005/8/layout/hierarchy1"/>
    <dgm:cxn modelId="{F4F62D60-DE75-4F8E-917C-B20DA5B7D4C2}" type="presParOf" srcId="{8C1E9899-230E-419D-B0BA-12337ABD223A}" destId="{7595F168-1230-47A1-8E2E-364BE8D30E6C}" srcOrd="4" destOrd="0" presId="urn:microsoft.com/office/officeart/2005/8/layout/hierarchy1"/>
    <dgm:cxn modelId="{5D74DC43-F473-443A-B08A-F18E4BBE1BD5}" type="presParOf" srcId="{8C1E9899-230E-419D-B0BA-12337ABD223A}" destId="{81917A5B-FC83-4562-B39B-E1BE0187B418}" srcOrd="5" destOrd="0" presId="urn:microsoft.com/office/officeart/2005/8/layout/hierarchy1"/>
    <dgm:cxn modelId="{D8B39B61-8EDC-415B-805A-6EA93DED5476}" type="presParOf" srcId="{81917A5B-FC83-4562-B39B-E1BE0187B418}" destId="{DDA22F4D-1F2F-48F3-9DEC-132B9FF86952}" srcOrd="0" destOrd="0" presId="urn:microsoft.com/office/officeart/2005/8/layout/hierarchy1"/>
    <dgm:cxn modelId="{1FD0C899-2297-4292-B438-716221D8F019}" type="presParOf" srcId="{DDA22F4D-1F2F-48F3-9DEC-132B9FF86952}" destId="{27A9133C-C55F-45AF-8827-DA9E1658378D}" srcOrd="0" destOrd="0" presId="urn:microsoft.com/office/officeart/2005/8/layout/hierarchy1"/>
    <dgm:cxn modelId="{E612D183-18DC-4D48-884E-1BF66173E630}" type="presParOf" srcId="{DDA22F4D-1F2F-48F3-9DEC-132B9FF86952}" destId="{C6B52DBF-9E46-432F-8664-FD91A9D71C9C}" srcOrd="1" destOrd="0" presId="urn:microsoft.com/office/officeart/2005/8/layout/hierarchy1"/>
    <dgm:cxn modelId="{926C43D3-DF67-4B0E-940F-0E2A4412C6CA}" type="presParOf" srcId="{81917A5B-FC83-4562-B39B-E1BE0187B418}" destId="{CD0BA6B2-1DB1-4F88-99A0-43FC81E0F6A4}" srcOrd="1" destOrd="0" presId="urn:microsoft.com/office/officeart/2005/8/layout/hierarchy1"/>
    <dgm:cxn modelId="{91557166-3B41-488B-B7B9-11ED15A711BA}" type="presParOf" srcId="{8C1E9899-230E-419D-B0BA-12337ABD223A}" destId="{20A63BFE-CDDA-4CB3-9CCF-76AB9E825371}" srcOrd="6" destOrd="0" presId="urn:microsoft.com/office/officeart/2005/8/layout/hierarchy1"/>
    <dgm:cxn modelId="{53D3CC56-9851-43C5-858A-0405A7F44FBD}" type="presParOf" srcId="{8C1E9899-230E-419D-B0BA-12337ABD223A}" destId="{77E45970-0907-49C8-BB55-FB3D62F24AEF}" srcOrd="7" destOrd="0" presId="urn:microsoft.com/office/officeart/2005/8/layout/hierarchy1"/>
    <dgm:cxn modelId="{65B50E27-C0B4-4831-8BB9-A5E4A4EDAFA1}" type="presParOf" srcId="{77E45970-0907-49C8-BB55-FB3D62F24AEF}" destId="{A6854066-D6C1-4AB0-965B-A87A26331E61}" srcOrd="0" destOrd="0" presId="urn:microsoft.com/office/officeart/2005/8/layout/hierarchy1"/>
    <dgm:cxn modelId="{08422F38-B784-41FD-ABB7-0F49F68A63F4}" type="presParOf" srcId="{A6854066-D6C1-4AB0-965B-A87A26331E61}" destId="{077E0304-F774-4670-87B6-13A0F8DBB660}" srcOrd="0" destOrd="0" presId="urn:microsoft.com/office/officeart/2005/8/layout/hierarchy1"/>
    <dgm:cxn modelId="{E68A2011-429E-43D0-8408-36B58F480BB0}" type="presParOf" srcId="{A6854066-D6C1-4AB0-965B-A87A26331E61}" destId="{D871B7CB-A8B4-4DB3-9EC9-AAAC06CFECA3}" srcOrd="1" destOrd="0" presId="urn:microsoft.com/office/officeart/2005/8/layout/hierarchy1"/>
    <dgm:cxn modelId="{35D29925-0D66-436C-91B7-F223C0D79AF6}" type="presParOf" srcId="{77E45970-0907-49C8-BB55-FB3D62F24AEF}" destId="{C3CA3C30-C0DA-4BE7-A870-7E00ECB169FE}" srcOrd="1" destOrd="0" presId="urn:microsoft.com/office/officeart/2005/8/layout/hierarchy1"/>
    <dgm:cxn modelId="{49026664-B2FB-4ED2-8995-FF859BE85424}" type="presParOf" srcId="{173BEC49-78B1-4E34-AC1A-9618D692B7B2}" destId="{3F7BE7AE-4A49-4FA6-86A8-D6EAF5E5E89A}" srcOrd="2" destOrd="0" presId="urn:microsoft.com/office/officeart/2005/8/layout/hierarchy1"/>
    <dgm:cxn modelId="{992EF23D-B392-42BD-8E5F-911BF76EE1E3}" type="presParOf" srcId="{173BEC49-78B1-4E34-AC1A-9618D692B7B2}" destId="{ED9EF54F-2444-4A7D-9D5A-3EAB70C9F734}" srcOrd="3" destOrd="0" presId="urn:microsoft.com/office/officeart/2005/8/layout/hierarchy1"/>
    <dgm:cxn modelId="{8DC96597-79A5-4839-91C6-F088AE7664EC}" type="presParOf" srcId="{ED9EF54F-2444-4A7D-9D5A-3EAB70C9F734}" destId="{8ED94E20-A1DE-44CE-962B-D6DA8C4BBA67}" srcOrd="0" destOrd="0" presId="urn:microsoft.com/office/officeart/2005/8/layout/hierarchy1"/>
    <dgm:cxn modelId="{FB8DEB77-70C6-4266-A104-FD6EDC66ADA5}" type="presParOf" srcId="{8ED94E20-A1DE-44CE-962B-D6DA8C4BBA67}" destId="{4586E48A-9A7F-445D-868A-F5181053541E}" srcOrd="0" destOrd="0" presId="urn:microsoft.com/office/officeart/2005/8/layout/hierarchy1"/>
    <dgm:cxn modelId="{A318723B-2E3E-4403-8CEF-AA8AA82DA36F}" type="presParOf" srcId="{8ED94E20-A1DE-44CE-962B-D6DA8C4BBA67}" destId="{1C8CA403-6143-436E-BC55-8D5E8EF2F162}" srcOrd="1" destOrd="0" presId="urn:microsoft.com/office/officeart/2005/8/layout/hierarchy1"/>
    <dgm:cxn modelId="{FBFA13C6-729A-4179-B8A7-A9A58C3EA684}" type="presParOf" srcId="{ED9EF54F-2444-4A7D-9D5A-3EAB70C9F734}" destId="{D30019B7-23F7-40B8-B4A7-B8DE2A9F1089}" srcOrd="1" destOrd="0" presId="urn:microsoft.com/office/officeart/2005/8/layout/hierarchy1"/>
    <dgm:cxn modelId="{FC07D04A-8599-404C-B897-8EA5FF90D0A5}" type="presParOf" srcId="{D30019B7-23F7-40B8-B4A7-B8DE2A9F1089}" destId="{B20A77DC-5BB1-4811-8644-F764DF237DFB}" srcOrd="0" destOrd="0" presId="urn:microsoft.com/office/officeart/2005/8/layout/hierarchy1"/>
    <dgm:cxn modelId="{9108390A-CDC9-46BE-8F91-DE82E3040259}" type="presParOf" srcId="{D30019B7-23F7-40B8-B4A7-B8DE2A9F1089}" destId="{0C990D70-8D10-49A8-9B90-BCF9BF4E6971}" srcOrd="1" destOrd="0" presId="urn:microsoft.com/office/officeart/2005/8/layout/hierarchy1"/>
    <dgm:cxn modelId="{6CD26655-98F1-4067-B4D0-45C5C6840F6A}" type="presParOf" srcId="{0C990D70-8D10-49A8-9B90-BCF9BF4E6971}" destId="{D674EE78-275A-428C-806C-BA93074A6B5D}" srcOrd="0" destOrd="0" presId="urn:microsoft.com/office/officeart/2005/8/layout/hierarchy1"/>
    <dgm:cxn modelId="{976A4AF3-A2D0-43AE-A9A2-CC36AB46BB04}" type="presParOf" srcId="{D674EE78-275A-428C-806C-BA93074A6B5D}" destId="{50737AC8-4169-42D0-998B-0B3FFDFC5E61}" srcOrd="0" destOrd="0" presId="urn:microsoft.com/office/officeart/2005/8/layout/hierarchy1"/>
    <dgm:cxn modelId="{60E42CDB-BBBF-4E89-9522-DA8F71BF2F06}" type="presParOf" srcId="{D674EE78-275A-428C-806C-BA93074A6B5D}" destId="{F444858A-0A6A-4019-91D6-A1CE75C56196}" srcOrd="1" destOrd="0" presId="urn:microsoft.com/office/officeart/2005/8/layout/hierarchy1"/>
    <dgm:cxn modelId="{86B55748-88BB-46BF-9212-322D251B3588}" type="presParOf" srcId="{0C990D70-8D10-49A8-9B90-BCF9BF4E6971}" destId="{ADDBB94B-7D75-4DEB-B2ED-E6B2CCDFA942}" srcOrd="1" destOrd="0" presId="urn:microsoft.com/office/officeart/2005/8/layout/hierarchy1"/>
    <dgm:cxn modelId="{0BC817FF-8E30-4031-AA0A-C2B43090B9BE}" type="presParOf" srcId="{D30019B7-23F7-40B8-B4A7-B8DE2A9F1089}" destId="{7867B576-5E8C-4462-B082-BE80EFDD21E5}" srcOrd="2" destOrd="0" presId="urn:microsoft.com/office/officeart/2005/8/layout/hierarchy1"/>
    <dgm:cxn modelId="{44505BA0-9AEF-42D3-A9AE-134DB97544EE}" type="presParOf" srcId="{D30019B7-23F7-40B8-B4A7-B8DE2A9F1089}" destId="{4A609AB6-AD3E-4467-8BFC-D59C7CCB39DB}" srcOrd="3" destOrd="0" presId="urn:microsoft.com/office/officeart/2005/8/layout/hierarchy1"/>
    <dgm:cxn modelId="{7A8EDA8B-5DBF-4EA1-9B0C-768DF9176EDC}" type="presParOf" srcId="{4A609AB6-AD3E-4467-8BFC-D59C7CCB39DB}" destId="{E53A3A95-689D-4C4A-9D6D-482548374590}" srcOrd="0" destOrd="0" presId="urn:microsoft.com/office/officeart/2005/8/layout/hierarchy1"/>
    <dgm:cxn modelId="{8277F60F-781B-4058-95AD-1BE775D26A29}" type="presParOf" srcId="{E53A3A95-689D-4C4A-9D6D-482548374590}" destId="{47FCB510-D4C4-464B-BF48-BF56D53097D9}" srcOrd="0" destOrd="0" presId="urn:microsoft.com/office/officeart/2005/8/layout/hierarchy1"/>
    <dgm:cxn modelId="{A29B898A-D939-4C6E-ABA9-13C26C035461}" type="presParOf" srcId="{E53A3A95-689D-4C4A-9D6D-482548374590}" destId="{5FD1F0CD-5ECE-4AC0-AE60-91CDF78B21C4}" srcOrd="1" destOrd="0" presId="urn:microsoft.com/office/officeart/2005/8/layout/hierarchy1"/>
    <dgm:cxn modelId="{ACF61D1F-9F12-4B50-9411-5789DD527752}" type="presParOf" srcId="{4A609AB6-AD3E-4467-8BFC-D59C7CCB39DB}" destId="{6DAA4285-E00C-47B0-952B-84B44988A7A1}" srcOrd="1" destOrd="0" presId="urn:microsoft.com/office/officeart/2005/8/layout/hierarchy1"/>
    <dgm:cxn modelId="{FB21AB88-10EB-4988-8A3A-7C1F9FABC5B7}" type="presParOf" srcId="{D30019B7-23F7-40B8-B4A7-B8DE2A9F1089}" destId="{E22850C8-1945-45DB-BB21-B5181489A29D}" srcOrd="4" destOrd="0" presId="urn:microsoft.com/office/officeart/2005/8/layout/hierarchy1"/>
    <dgm:cxn modelId="{777079E1-6200-4D4C-9BF3-FFD0D7FA42C4}" type="presParOf" srcId="{D30019B7-23F7-40B8-B4A7-B8DE2A9F1089}" destId="{83D5C66A-B834-427F-9FAC-DE846F4680A6}" srcOrd="5" destOrd="0" presId="urn:microsoft.com/office/officeart/2005/8/layout/hierarchy1"/>
    <dgm:cxn modelId="{2070FEA8-9AC9-488A-BF8C-C620852F2CD7}" type="presParOf" srcId="{83D5C66A-B834-427F-9FAC-DE846F4680A6}" destId="{C50AFF14-E5F7-4A99-8D22-D089C9101312}" srcOrd="0" destOrd="0" presId="urn:microsoft.com/office/officeart/2005/8/layout/hierarchy1"/>
    <dgm:cxn modelId="{3EE1D681-2164-4475-81E1-EB8147D39FF1}" type="presParOf" srcId="{C50AFF14-E5F7-4A99-8D22-D089C9101312}" destId="{0836EBE5-55BA-4334-8675-9B0CA2A0A49D}" srcOrd="0" destOrd="0" presId="urn:microsoft.com/office/officeart/2005/8/layout/hierarchy1"/>
    <dgm:cxn modelId="{DA7A4EE5-9D98-4EA7-9ACE-EA2F2A30CCCA}" type="presParOf" srcId="{C50AFF14-E5F7-4A99-8D22-D089C9101312}" destId="{4CA62EEF-1DED-4493-8264-09A5F95798EA}" srcOrd="1" destOrd="0" presId="urn:microsoft.com/office/officeart/2005/8/layout/hierarchy1"/>
    <dgm:cxn modelId="{0B463A31-268A-48B5-A007-A2583BAD1DEE}" type="presParOf" srcId="{83D5C66A-B834-427F-9FAC-DE846F4680A6}" destId="{7064AD1D-538D-4983-AB1B-B0E3DD86F394}" srcOrd="1" destOrd="0" presId="urn:microsoft.com/office/officeart/2005/8/layout/hierarchy1"/>
    <dgm:cxn modelId="{7C93D5FD-ED32-4252-B199-F03A7AF635CD}" type="presParOf" srcId="{D30019B7-23F7-40B8-B4A7-B8DE2A9F1089}" destId="{E11841FD-7394-401C-91C6-F2C8527771B5}" srcOrd="6" destOrd="0" presId="urn:microsoft.com/office/officeart/2005/8/layout/hierarchy1"/>
    <dgm:cxn modelId="{9735E146-B08A-4C25-864D-20D48EE44857}" type="presParOf" srcId="{D30019B7-23F7-40B8-B4A7-B8DE2A9F1089}" destId="{669C8833-4079-4D37-8E92-37DF7CF6A38F}" srcOrd="7" destOrd="0" presId="urn:microsoft.com/office/officeart/2005/8/layout/hierarchy1"/>
    <dgm:cxn modelId="{7078FCD9-272E-4313-915C-F55ED30336E1}" type="presParOf" srcId="{669C8833-4079-4D37-8E92-37DF7CF6A38F}" destId="{8825EB79-FAF4-4AB1-AF81-033B6C3B7CF7}" srcOrd="0" destOrd="0" presId="urn:microsoft.com/office/officeart/2005/8/layout/hierarchy1"/>
    <dgm:cxn modelId="{6EA31B2B-817B-4C19-9ECD-E230DDDE17D8}" type="presParOf" srcId="{8825EB79-FAF4-4AB1-AF81-033B6C3B7CF7}" destId="{C439FE35-4125-4FC9-A30D-BCCC2CC45334}" srcOrd="0" destOrd="0" presId="urn:microsoft.com/office/officeart/2005/8/layout/hierarchy1"/>
    <dgm:cxn modelId="{E29EAF12-8EAE-42FB-A546-41517053CB51}" type="presParOf" srcId="{8825EB79-FAF4-4AB1-AF81-033B6C3B7CF7}" destId="{7623460B-233C-4CB6-B765-8759E6DADD34}" srcOrd="1" destOrd="0" presId="urn:microsoft.com/office/officeart/2005/8/layout/hierarchy1"/>
    <dgm:cxn modelId="{9228475F-976D-46EC-AD14-252B13790159}" type="presParOf" srcId="{669C8833-4079-4D37-8E92-37DF7CF6A38F}" destId="{1CAEBD68-5B6C-45AE-AEC0-68810EB50E00}" srcOrd="1" destOrd="0" presId="urn:microsoft.com/office/officeart/2005/8/layout/hierarchy1"/>
    <dgm:cxn modelId="{4FFCA0BC-7C8B-4153-8232-4D3A664FC1D1}" type="presParOf" srcId="{173BEC49-78B1-4E34-AC1A-9618D692B7B2}" destId="{5929F3EA-A05E-4310-A1DC-24EAEA5AFA33}" srcOrd="4" destOrd="0" presId="urn:microsoft.com/office/officeart/2005/8/layout/hierarchy1"/>
    <dgm:cxn modelId="{25985833-FF2E-4EAE-9015-29857477A89F}" type="presParOf" srcId="{173BEC49-78B1-4E34-AC1A-9618D692B7B2}" destId="{9419FC68-DDE3-4005-8D73-564F7A211AE4}" srcOrd="5" destOrd="0" presId="urn:microsoft.com/office/officeart/2005/8/layout/hierarchy1"/>
    <dgm:cxn modelId="{22BF68F6-7CE2-45B4-8DD2-726424ED7518}" type="presParOf" srcId="{9419FC68-DDE3-4005-8D73-564F7A211AE4}" destId="{656C5846-E4F3-47B8-B81A-AF84844DE356}" srcOrd="0" destOrd="0" presId="urn:microsoft.com/office/officeart/2005/8/layout/hierarchy1"/>
    <dgm:cxn modelId="{00D9E71D-4D78-4F0B-9B08-4A2ADC82F93A}" type="presParOf" srcId="{656C5846-E4F3-47B8-B81A-AF84844DE356}" destId="{435AF045-3177-47B2-BDB4-EBC34CDB7036}" srcOrd="0" destOrd="0" presId="urn:microsoft.com/office/officeart/2005/8/layout/hierarchy1"/>
    <dgm:cxn modelId="{22458AF5-AC92-4BDB-88CE-4849535865E4}" type="presParOf" srcId="{656C5846-E4F3-47B8-B81A-AF84844DE356}" destId="{E2845E5F-2E47-406D-8198-7461E97D2483}" srcOrd="1" destOrd="0" presId="urn:microsoft.com/office/officeart/2005/8/layout/hierarchy1"/>
    <dgm:cxn modelId="{E9813D5B-FEFC-4063-8109-A7F828E23C47}" type="presParOf" srcId="{9419FC68-DDE3-4005-8D73-564F7A211AE4}" destId="{519848B3-A0EB-4590-B13D-CF37E44426AA}" srcOrd="1" destOrd="0" presId="urn:microsoft.com/office/officeart/2005/8/layout/hierarchy1"/>
    <dgm:cxn modelId="{57D7346A-3B24-4AFA-A74D-F77B7CD7C431}" type="presParOf" srcId="{519848B3-A0EB-4590-B13D-CF37E44426AA}" destId="{5C5423E9-0360-49C1-BE32-60CF91701276}" srcOrd="0" destOrd="0" presId="urn:microsoft.com/office/officeart/2005/8/layout/hierarchy1"/>
    <dgm:cxn modelId="{5338F429-AA34-474B-A240-904DD9E76FDC}" type="presParOf" srcId="{519848B3-A0EB-4590-B13D-CF37E44426AA}" destId="{ECD5F583-E9FC-4DE0-A50F-A2BF80E27C73}" srcOrd="1" destOrd="0" presId="urn:microsoft.com/office/officeart/2005/8/layout/hierarchy1"/>
    <dgm:cxn modelId="{53944C96-D3BB-4358-84C2-C37D9A8B8E14}" type="presParOf" srcId="{ECD5F583-E9FC-4DE0-A50F-A2BF80E27C73}" destId="{81A249FA-F455-4A54-9CC0-7B49705C1724}" srcOrd="0" destOrd="0" presId="urn:microsoft.com/office/officeart/2005/8/layout/hierarchy1"/>
    <dgm:cxn modelId="{CAE24EBC-A448-4781-9891-3E750B11882F}" type="presParOf" srcId="{81A249FA-F455-4A54-9CC0-7B49705C1724}" destId="{F32F24BA-C288-4130-BF9A-800D3CAAA7F6}" srcOrd="0" destOrd="0" presId="urn:microsoft.com/office/officeart/2005/8/layout/hierarchy1"/>
    <dgm:cxn modelId="{C43A78CD-1E6A-4DB0-8DE5-0486EE8DE7E8}" type="presParOf" srcId="{81A249FA-F455-4A54-9CC0-7B49705C1724}" destId="{99594371-252F-436C-9E40-FC83049EB2EA}" srcOrd="1" destOrd="0" presId="urn:microsoft.com/office/officeart/2005/8/layout/hierarchy1"/>
    <dgm:cxn modelId="{F4AE8A35-AE08-4C60-8293-CB58E90224DC}" type="presParOf" srcId="{ECD5F583-E9FC-4DE0-A50F-A2BF80E27C73}" destId="{ECF8348D-0646-4AFE-8F3C-32837DAEB176}" srcOrd="1" destOrd="0" presId="urn:microsoft.com/office/officeart/2005/8/layout/hierarchy1"/>
    <dgm:cxn modelId="{DF40E8C7-7A6A-4448-AD66-39A5D9D2E328}" type="presParOf" srcId="{519848B3-A0EB-4590-B13D-CF37E44426AA}" destId="{5BBEA143-9758-41FA-A816-291CDE50C622}" srcOrd="2" destOrd="0" presId="urn:microsoft.com/office/officeart/2005/8/layout/hierarchy1"/>
    <dgm:cxn modelId="{C79E825A-1631-47C2-AE64-73626E02BBA5}" type="presParOf" srcId="{519848B3-A0EB-4590-B13D-CF37E44426AA}" destId="{A342C7F6-ADF1-4608-B58C-6E28497CF842}" srcOrd="3" destOrd="0" presId="urn:microsoft.com/office/officeart/2005/8/layout/hierarchy1"/>
    <dgm:cxn modelId="{B12A0C90-FC55-4E17-8AB3-4D8B5E9780C7}" type="presParOf" srcId="{A342C7F6-ADF1-4608-B58C-6E28497CF842}" destId="{5DDCEA6B-D9C1-473F-A90A-DAD719E26663}" srcOrd="0" destOrd="0" presId="urn:microsoft.com/office/officeart/2005/8/layout/hierarchy1"/>
    <dgm:cxn modelId="{3B86C433-3481-437B-B107-4DD4CF6EFD18}" type="presParOf" srcId="{5DDCEA6B-D9C1-473F-A90A-DAD719E26663}" destId="{91E49D43-A7F1-45A8-AA1F-8ADFB01C4C98}" srcOrd="0" destOrd="0" presId="urn:microsoft.com/office/officeart/2005/8/layout/hierarchy1"/>
    <dgm:cxn modelId="{304CDE72-6462-4A98-9ED2-C0C67429ECB5}" type="presParOf" srcId="{5DDCEA6B-D9C1-473F-A90A-DAD719E26663}" destId="{7B0B6241-CDD1-4D5B-A8A8-63764BA44CF3}" srcOrd="1" destOrd="0" presId="urn:microsoft.com/office/officeart/2005/8/layout/hierarchy1"/>
    <dgm:cxn modelId="{7A179002-6C3E-4EC5-8483-30554C3A3741}" type="presParOf" srcId="{A342C7F6-ADF1-4608-B58C-6E28497CF842}" destId="{1BA4C803-6A0C-45B8-ACAD-F4EE2240772A}" srcOrd="1" destOrd="0" presId="urn:microsoft.com/office/officeart/2005/8/layout/hierarchy1"/>
    <dgm:cxn modelId="{541C591C-BE84-4B74-ACDC-760D5B8DB2E0}" type="presParOf" srcId="{519848B3-A0EB-4590-B13D-CF37E44426AA}" destId="{53ED1375-926A-43C0-963A-C5D337DA3C77}" srcOrd="4" destOrd="0" presId="urn:microsoft.com/office/officeart/2005/8/layout/hierarchy1"/>
    <dgm:cxn modelId="{41A4DD67-25D6-404D-B03D-26BE9B528D38}" type="presParOf" srcId="{519848B3-A0EB-4590-B13D-CF37E44426AA}" destId="{BF3F7AF9-1A81-4F23-8494-440B49EE8D80}" srcOrd="5" destOrd="0" presId="urn:microsoft.com/office/officeart/2005/8/layout/hierarchy1"/>
    <dgm:cxn modelId="{8E6CDEC6-D507-4E2D-BEA7-D0D41635DA14}" type="presParOf" srcId="{BF3F7AF9-1A81-4F23-8494-440B49EE8D80}" destId="{0B2AFE25-BB00-494C-BBEA-C3CF174FA375}" srcOrd="0" destOrd="0" presId="urn:microsoft.com/office/officeart/2005/8/layout/hierarchy1"/>
    <dgm:cxn modelId="{E48434EA-452F-465B-83DA-1DF64CBC92F5}" type="presParOf" srcId="{0B2AFE25-BB00-494C-BBEA-C3CF174FA375}" destId="{6F962F1A-E009-44CE-A877-60A972956CE7}" srcOrd="0" destOrd="0" presId="urn:microsoft.com/office/officeart/2005/8/layout/hierarchy1"/>
    <dgm:cxn modelId="{56F2B23C-CDDF-4566-8585-9FEA3F43E899}" type="presParOf" srcId="{0B2AFE25-BB00-494C-BBEA-C3CF174FA375}" destId="{ED1A703C-D18C-424E-BC1F-24CAF482D973}" srcOrd="1" destOrd="0" presId="urn:microsoft.com/office/officeart/2005/8/layout/hierarchy1"/>
    <dgm:cxn modelId="{3D3D6D3B-A190-4A94-BEFD-87D882021368}" type="presParOf" srcId="{BF3F7AF9-1A81-4F23-8494-440B49EE8D80}" destId="{CD54B7BF-A2B8-4C1B-8BF6-2C1D3F02B0B3}" srcOrd="1" destOrd="0" presId="urn:microsoft.com/office/officeart/2005/8/layout/hierarchy1"/>
    <dgm:cxn modelId="{6A88C766-2BE0-4A5E-A738-7335A088A160}" type="presParOf" srcId="{519848B3-A0EB-4590-B13D-CF37E44426AA}" destId="{C8390F8B-F16D-4952-84CF-FEA90D157370}" srcOrd="6" destOrd="0" presId="urn:microsoft.com/office/officeart/2005/8/layout/hierarchy1"/>
    <dgm:cxn modelId="{9717649E-3B74-4E6D-86F8-D01E7C3CCD99}" type="presParOf" srcId="{519848B3-A0EB-4590-B13D-CF37E44426AA}" destId="{F673D1CE-FB5C-43D0-90CC-D109E1A5AE5B}" srcOrd="7" destOrd="0" presId="urn:microsoft.com/office/officeart/2005/8/layout/hierarchy1"/>
    <dgm:cxn modelId="{EC0FC1F4-CC71-4419-9020-EE7EE4D15C55}" type="presParOf" srcId="{F673D1CE-FB5C-43D0-90CC-D109E1A5AE5B}" destId="{A7098545-3D87-4A26-AEF2-F1602D966291}" srcOrd="0" destOrd="0" presId="urn:microsoft.com/office/officeart/2005/8/layout/hierarchy1"/>
    <dgm:cxn modelId="{CD370E55-FB3F-41AB-AF1F-0884E11B2B82}" type="presParOf" srcId="{A7098545-3D87-4A26-AEF2-F1602D966291}" destId="{4F0A3F47-AFA4-4E66-A6F7-6E7DF27814D5}" srcOrd="0" destOrd="0" presId="urn:microsoft.com/office/officeart/2005/8/layout/hierarchy1"/>
    <dgm:cxn modelId="{43D41467-46A3-4718-BE6E-DC9EBA590C38}" type="presParOf" srcId="{A7098545-3D87-4A26-AEF2-F1602D966291}" destId="{3AF34F26-1438-43F0-A604-82EE3685908F}" srcOrd="1" destOrd="0" presId="urn:microsoft.com/office/officeart/2005/8/layout/hierarchy1"/>
    <dgm:cxn modelId="{8509F4CA-92E4-4ED6-9BA3-18D114C2A415}" type="presParOf" srcId="{F673D1CE-FB5C-43D0-90CC-D109E1A5AE5B}" destId="{B37EFDF3-125B-4378-9EB7-709000578E78}" srcOrd="1" destOrd="0" presId="urn:microsoft.com/office/officeart/2005/8/layout/hierarchy1"/>
    <dgm:cxn modelId="{83492033-4650-4912-BC3D-8C0C64264639}" type="presParOf" srcId="{173BEC49-78B1-4E34-AC1A-9618D692B7B2}" destId="{709CCB08-9C5B-45DE-922A-8CDCEFCE7B51}" srcOrd="6" destOrd="0" presId="urn:microsoft.com/office/officeart/2005/8/layout/hierarchy1"/>
    <dgm:cxn modelId="{56FCF11C-4709-4499-844D-FDD04E4D6E82}" type="presParOf" srcId="{173BEC49-78B1-4E34-AC1A-9618D692B7B2}" destId="{1781F158-7FE4-41D3-92DC-016494436810}" srcOrd="7" destOrd="0" presId="urn:microsoft.com/office/officeart/2005/8/layout/hierarchy1"/>
    <dgm:cxn modelId="{255444E3-07B2-4452-972C-7BC42B0D2AF5}" type="presParOf" srcId="{1781F158-7FE4-41D3-92DC-016494436810}" destId="{24C57C66-5B90-42FC-9D86-616650B32271}" srcOrd="0" destOrd="0" presId="urn:microsoft.com/office/officeart/2005/8/layout/hierarchy1"/>
    <dgm:cxn modelId="{B0B4F333-861C-49D0-AD38-81ED374B9596}" type="presParOf" srcId="{24C57C66-5B90-42FC-9D86-616650B32271}" destId="{9C47487C-AA93-4C95-BC83-F40EF891B154}" srcOrd="0" destOrd="0" presId="urn:microsoft.com/office/officeart/2005/8/layout/hierarchy1"/>
    <dgm:cxn modelId="{1BEBB2A5-3704-44A8-9161-98074107C914}" type="presParOf" srcId="{24C57C66-5B90-42FC-9D86-616650B32271}" destId="{7E4AC376-E623-4A18-8744-2579451FC5D0}" srcOrd="1" destOrd="0" presId="urn:microsoft.com/office/officeart/2005/8/layout/hierarchy1"/>
    <dgm:cxn modelId="{0AD42913-B1CB-4A33-B69C-70143D165C87}" type="presParOf" srcId="{1781F158-7FE4-41D3-92DC-016494436810}" destId="{FB7B7C88-66B5-453B-9D69-FE0454D730EC}" srcOrd="1" destOrd="0" presId="urn:microsoft.com/office/officeart/2005/8/layout/hierarchy1"/>
    <dgm:cxn modelId="{2E2E57AB-DE93-40C6-9488-AD817AC98930}" type="presParOf" srcId="{173BEC49-78B1-4E34-AC1A-9618D692B7B2}" destId="{D2DC02B2-779D-413D-9DDD-08C857A1EBC0}" srcOrd="8" destOrd="0" presId="urn:microsoft.com/office/officeart/2005/8/layout/hierarchy1"/>
    <dgm:cxn modelId="{82AA78C1-BC72-4169-A9D8-96054A0DCC9E}" type="presParOf" srcId="{173BEC49-78B1-4E34-AC1A-9618D692B7B2}" destId="{FC770E1A-E7A6-4575-86AD-0B10614CC264}" srcOrd="9" destOrd="0" presId="urn:microsoft.com/office/officeart/2005/8/layout/hierarchy1"/>
    <dgm:cxn modelId="{938BBBC3-75A6-4208-8DB8-A7B5FA845A32}" type="presParOf" srcId="{FC770E1A-E7A6-4575-86AD-0B10614CC264}" destId="{0DCD174D-26B9-4E59-9C90-899FF5BFA002}" srcOrd="0" destOrd="0" presId="urn:microsoft.com/office/officeart/2005/8/layout/hierarchy1"/>
    <dgm:cxn modelId="{8D2EC1A8-8E8C-48BC-8CF3-68AD1F835077}" type="presParOf" srcId="{0DCD174D-26B9-4E59-9C90-899FF5BFA002}" destId="{E8096AC5-40D7-4779-9CCB-28415343F8F7}" srcOrd="0" destOrd="0" presId="urn:microsoft.com/office/officeart/2005/8/layout/hierarchy1"/>
    <dgm:cxn modelId="{75509B27-F5FC-4B9B-8B38-096E7D93F397}" type="presParOf" srcId="{0DCD174D-26B9-4E59-9C90-899FF5BFA002}" destId="{4FDF697C-6B26-443B-943B-1FA766189112}" srcOrd="1" destOrd="0" presId="urn:microsoft.com/office/officeart/2005/8/layout/hierarchy1"/>
    <dgm:cxn modelId="{2A1F19C6-11B8-4FFF-AA7F-2A7D055341CB}" type="presParOf" srcId="{FC770E1A-E7A6-4575-86AD-0B10614CC264}" destId="{B30D4CDD-FE75-4140-AF4A-48720F8FBB27}" srcOrd="1" destOrd="0" presId="urn:microsoft.com/office/officeart/2005/8/layout/hierarchy1"/>
    <dgm:cxn modelId="{70F63136-02E1-431C-986C-B92DD0AAEC37}" type="presParOf" srcId="{173BEC49-78B1-4E34-AC1A-9618D692B7B2}" destId="{FCF2A8E5-A28D-48F3-8A4A-3868889A2796}" srcOrd="10" destOrd="0" presId="urn:microsoft.com/office/officeart/2005/8/layout/hierarchy1"/>
    <dgm:cxn modelId="{ADF88F78-B222-4953-9486-68557B7DC7BC}" type="presParOf" srcId="{173BEC49-78B1-4E34-AC1A-9618D692B7B2}" destId="{774BCFB1-4D57-4A3B-AE6A-83B09202F004}" srcOrd="11" destOrd="0" presId="urn:microsoft.com/office/officeart/2005/8/layout/hierarchy1"/>
    <dgm:cxn modelId="{2E3CD55F-135D-4EA0-B8AF-31C4C9E13F62}" type="presParOf" srcId="{774BCFB1-4D57-4A3B-AE6A-83B09202F004}" destId="{EC96E4B2-B938-456E-BB66-E3E9290D7426}" srcOrd="0" destOrd="0" presId="urn:microsoft.com/office/officeart/2005/8/layout/hierarchy1"/>
    <dgm:cxn modelId="{2BEF4EB9-0048-40C7-AB9C-78D27947786E}" type="presParOf" srcId="{EC96E4B2-B938-456E-BB66-E3E9290D7426}" destId="{F8C32AD1-8525-4075-9BEB-B8FBFC2430E8}" srcOrd="0" destOrd="0" presId="urn:microsoft.com/office/officeart/2005/8/layout/hierarchy1"/>
    <dgm:cxn modelId="{5DBEF479-239F-4279-9813-9D6CFBDDC353}" type="presParOf" srcId="{EC96E4B2-B938-456E-BB66-E3E9290D7426}" destId="{0EE55CBA-17F7-408B-A14A-67661168935D}" srcOrd="1" destOrd="0" presId="urn:microsoft.com/office/officeart/2005/8/layout/hierarchy1"/>
    <dgm:cxn modelId="{51D33BA7-6577-4330-8C1E-7AD1FF4E0D75}" type="presParOf" srcId="{774BCFB1-4D57-4A3B-AE6A-83B09202F004}" destId="{F220226B-10DC-4FA4-8908-472763263DEC}" srcOrd="1" destOrd="0" presId="urn:microsoft.com/office/officeart/2005/8/layout/hierarchy1"/>
    <dgm:cxn modelId="{F9CDBFC2-21A5-4572-89ED-06072F0B03AC}" type="presParOf" srcId="{E4CFA389-8A7F-41C2-9EEB-96E9ABD4922F}" destId="{0898A324-08DA-4B23-9BC3-3F5756A89023}" srcOrd="2" destOrd="0" presId="urn:microsoft.com/office/officeart/2005/8/layout/hierarchy1"/>
    <dgm:cxn modelId="{713A8372-96D4-41FB-A4AF-DD95A30B815F}" type="presParOf" srcId="{E4CFA389-8A7F-41C2-9EEB-96E9ABD4922F}" destId="{71D01C5A-49D6-4C08-A0FF-FB2809578F24}" srcOrd="3" destOrd="0" presId="urn:microsoft.com/office/officeart/2005/8/layout/hierarchy1"/>
    <dgm:cxn modelId="{21429A4E-20EA-4DB1-8C0F-4BCA2A3C5F60}" type="presParOf" srcId="{71D01C5A-49D6-4C08-A0FF-FB2809578F24}" destId="{66987364-B4DE-48A5-B8A4-49C10CD90CF5}" srcOrd="0" destOrd="0" presId="urn:microsoft.com/office/officeart/2005/8/layout/hierarchy1"/>
    <dgm:cxn modelId="{B0B65EE8-C870-4FA4-B182-599FDCAADA65}" type="presParOf" srcId="{66987364-B4DE-48A5-B8A4-49C10CD90CF5}" destId="{C5FF3574-EACF-4700-9250-62039D99165C}" srcOrd="0" destOrd="0" presId="urn:microsoft.com/office/officeart/2005/8/layout/hierarchy1"/>
    <dgm:cxn modelId="{9D937E7A-4C8A-4425-931C-9402FFDBD398}" type="presParOf" srcId="{66987364-B4DE-48A5-B8A4-49C10CD90CF5}" destId="{44998986-A5BA-4079-8078-282F053F6D6B}" srcOrd="1" destOrd="0" presId="urn:microsoft.com/office/officeart/2005/8/layout/hierarchy1"/>
    <dgm:cxn modelId="{F0D14EEA-F40B-47FE-BFB8-42D71A27B03F}" type="presParOf" srcId="{71D01C5A-49D6-4C08-A0FF-FB2809578F24}" destId="{0A523615-8D82-4A08-A9E3-94E4FE911AA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8A324-08DA-4B23-9BC3-3F5756A89023}">
      <dsp:nvSpPr>
        <dsp:cNvPr id="0" name=""/>
        <dsp:cNvSpPr/>
      </dsp:nvSpPr>
      <dsp:spPr>
        <a:xfrm>
          <a:off x="5732694" y="1345168"/>
          <a:ext cx="362196" cy="172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66"/>
              </a:lnTo>
              <a:lnTo>
                <a:pt x="362196" y="117466"/>
              </a:lnTo>
              <a:lnTo>
                <a:pt x="362196" y="172372"/>
              </a:lnTo>
            </a:path>
          </a:pathLst>
        </a:custGeom>
        <a:noFill/>
        <a:ln w="15875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2A8E5-A28D-48F3-8A4A-3868889A2796}">
      <dsp:nvSpPr>
        <dsp:cNvPr id="0" name=""/>
        <dsp:cNvSpPr/>
      </dsp:nvSpPr>
      <dsp:spPr>
        <a:xfrm>
          <a:off x="5370498" y="1893895"/>
          <a:ext cx="3984156" cy="172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66"/>
              </a:lnTo>
              <a:lnTo>
                <a:pt x="3984156" y="117466"/>
              </a:lnTo>
              <a:lnTo>
                <a:pt x="3984156" y="172372"/>
              </a:lnTo>
            </a:path>
          </a:pathLst>
        </a:custGeom>
        <a:noFill/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DC02B2-779D-413D-9DDD-08C857A1EBC0}">
      <dsp:nvSpPr>
        <dsp:cNvPr id="0" name=""/>
        <dsp:cNvSpPr/>
      </dsp:nvSpPr>
      <dsp:spPr>
        <a:xfrm>
          <a:off x="5370498" y="1893895"/>
          <a:ext cx="3259764" cy="172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66"/>
              </a:lnTo>
              <a:lnTo>
                <a:pt x="3259764" y="117466"/>
              </a:lnTo>
              <a:lnTo>
                <a:pt x="3259764" y="172372"/>
              </a:lnTo>
            </a:path>
          </a:pathLst>
        </a:custGeom>
        <a:noFill/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9CCB08-9C5B-45DE-922A-8CDCEFCE7B51}">
      <dsp:nvSpPr>
        <dsp:cNvPr id="0" name=""/>
        <dsp:cNvSpPr/>
      </dsp:nvSpPr>
      <dsp:spPr>
        <a:xfrm>
          <a:off x="5370498" y="1893895"/>
          <a:ext cx="2535372" cy="172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66"/>
              </a:lnTo>
              <a:lnTo>
                <a:pt x="2535372" y="117466"/>
              </a:lnTo>
              <a:lnTo>
                <a:pt x="2535372" y="172372"/>
              </a:lnTo>
            </a:path>
          </a:pathLst>
        </a:custGeom>
        <a:noFill/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390F8B-F16D-4952-84CF-FEA90D157370}">
      <dsp:nvSpPr>
        <dsp:cNvPr id="0" name=""/>
        <dsp:cNvSpPr/>
      </dsp:nvSpPr>
      <dsp:spPr>
        <a:xfrm>
          <a:off x="7181478" y="2442622"/>
          <a:ext cx="1086588" cy="172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66"/>
              </a:lnTo>
              <a:lnTo>
                <a:pt x="1086588" y="117466"/>
              </a:lnTo>
              <a:lnTo>
                <a:pt x="1086588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ED1375-926A-43C0-963A-C5D337DA3C77}">
      <dsp:nvSpPr>
        <dsp:cNvPr id="0" name=""/>
        <dsp:cNvSpPr/>
      </dsp:nvSpPr>
      <dsp:spPr>
        <a:xfrm>
          <a:off x="7181478" y="2442622"/>
          <a:ext cx="362196" cy="172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66"/>
              </a:lnTo>
              <a:lnTo>
                <a:pt x="362196" y="117466"/>
              </a:lnTo>
              <a:lnTo>
                <a:pt x="362196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BEA143-9758-41FA-A816-291CDE50C622}">
      <dsp:nvSpPr>
        <dsp:cNvPr id="0" name=""/>
        <dsp:cNvSpPr/>
      </dsp:nvSpPr>
      <dsp:spPr>
        <a:xfrm>
          <a:off x="6819282" y="2442622"/>
          <a:ext cx="362196" cy="172372"/>
        </a:xfrm>
        <a:custGeom>
          <a:avLst/>
          <a:gdLst/>
          <a:ahLst/>
          <a:cxnLst/>
          <a:rect l="0" t="0" r="0" b="0"/>
          <a:pathLst>
            <a:path>
              <a:moveTo>
                <a:pt x="362196" y="0"/>
              </a:moveTo>
              <a:lnTo>
                <a:pt x="362196" y="117466"/>
              </a:lnTo>
              <a:lnTo>
                <a:pt x="0" y="117466"/>
              </a:lnTo>
              <a:lnTo>
                <a:pt x="0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5423E9-0360-49C1-BE32-60CF91701276}">
      <dsp:nvSpPr>
        <dsp:cNvPr id="0" name=""/>
        <dsp:cNvSpPr/>
      </dsp:nvSpPr>
      <dsp:spPr>
        <a:xfrm>
          <a:off x="6094890" y="2442622"/>
          <a:ext cx="1086588" cy="172372"/>
        </a:xfrm>
        <a:custGeom>
          <a:avLst/>
          <a:gdLst/>
          <a:ahLst/>
          <a:cxnLst/>
          <a:rect l="0" t="0" r="0" b="0"/>
          <a:pathLst>
            <a:path>
              <a:moveTo>
                <a:pt x="1086588" y="0"/>
              </a:moveTo>
              <a:lnTo>
                <a:pt x="1086588" y="117466"/>
              </a:lnTo>
              <a:lnTo>
                <a:pt x="0" y="117466"/>
              </a:lnTo>
              <a:lnTo>
                <a:pt x="0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9F3EA-A05E-4310-A1DC-24EAEA5AFA33}">
      <dsp:nvSpPr>
        <dsp:cNvPr id="0" name=""/>
        <dsp:cNvSpPr/>
      </dsp:nvSpPr>
      <dsp:spPr>
        <a:xfrm>
          <a:off x="5370498" y="1893895"/>
          <a:ext cx="1810980" cy="172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66"/>
              </a:lnTo>
              <a:lnTo>
                <a:pt x="1810980" y="117466"/>
              </a:lnTo>
              <a:lnTo>
                <a:pt x="1810980" y="172372"/>
              </a:lnTo>
            </a:path>
          </a:pathLst>
        </a:custGeom>
        <a:noFill/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841FD-7394-401C-91C6-F2C8527771B5}">
      <dsp:nvSpPr>
        <dsp:cNvPr id="0" name=""/>
        <dsp:cNvSpPr/>
      </dsp:nvSpPr>
      <dsp:spPr>
        <a:xfrm>
          <a:off x="4283910" y="2442622"/>
          <a:ext cx="1086588" cy="172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66"/>
              </a:lnTo>
              <a:lnTo>
                <a:pt x="1086588" y="117466"/>
              </a:lnTo>
              <a:lnTo>
                <a:pt x="1086588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2850C8-1945-45DB-BB21-B5181489A29D}">
      <dsp:nvSpPr>
        <dsp:cNvPr id="0" name=""/>
        <dsp:cNvSpPr/>
      </dsp:nvSpPr>
      <dsp:spPr>
        <a:xfrm>
          <a:off x="4283910" y="2442622"/>
          <a:ext cx="362196" cy="172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66"/>
              </a:lnTo>
              <a:lnTo>
                <a:pt x="362196" y="117466"/>
              </a:lnTo>
              <a:lnTo>
                <a:pt x="362196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67B576-5E8C-4462-B082-BE80EFDD21E5}">
      <dsp:nvSpPr>
        <dsp:cNvPr id="0" name=""/>
        <dsp:cNvSpPr/>
      </dsp:nvSpPr>
      <dsp:spPr>
        <a:xfrm>
          <a:off x="3921713" y="2442622"/>
          <a:ext cx="362196" cy="172372"/>
        </a:xfrm>
        <a:custGeom>
          <a:avLst/>
          <a:gdLst/>
          <a:ahLst/>
          <a:cxnLst/>
          <a:rect l="0" t="0" r="0" b="0"/>
          <a:pathLst>
            <a:path>
              <a:moveTo>
                <a:pt x="362196" y="0"/>
              </a:moveTo>
              <a:lnTo>
                <a:pt x="362196" y="117466"/>
              </a:lnTo>
              <a:lnTo>
                <a:pt x="0" y="117466"/>
              </a:lnTo>
              <a:lnTo>
                <a:pt x="0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A77DC-5BB1-4811-8644-F764DF237DFB}">
      <dsp:nvSpPr>
        <dsp:cNvPr id="0" name=""/>
        <dsp:cNvSpPr/>
      </dsp:nvSpPr>
      <dsp:spPr>
        <a:xfrm>
          <a:off x="3197321" y="2442622"/>
          <a:ext cx="1086588" cy="172372"/>
        </a:xfrm>
        <a:custGeom>
          <a:avLst/>
          <a:gdLst/>
          <a:ahLst/>
          <a:cxnLst/>
          <a:rect l="0" t="0" r="0" b="0"/>
          <a:pathLst>
            <a:path>
              <a:moveTo>
                <a:pt x="1086588" y="0"/>
              </a:moveTo>
              <a:lnTo>
                <a:pt x="1086588" y="117466"/>
              </a:lnTo>
              <a:lnTo>
                <a:pt x="0" y="117466"/>
              </a:lnTo>
              <a:lnTo>
                <a:pt x="0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7BE7AE-4A49-4FA6-86A8-D6EAF5E5E89A}">
      <dsp:nvSpPr>
        <dsp:cNvPr id="0" name=""/>
        <dsp:cNvSpPr/>
      </dsp:nvSpPr>
      <dsp:spPr>
        <a:xfrm>
          <a:off x="4283910" y="1893895"/>
          <a:ext cx="1086588" cy="172372"/>
        </a:xfrm>
        <a:custGeom>
          <a:avLst/>
          <a:gdLst/>
          <a:ahLst/>
          <a:cxnLst/>
          <a:rect l="0" t="0" r="0" b="0"/>
          <a:pathLst>
            <a:path>
              <a:moveTo>
                <a:pt x="1086588" y="0"/>
              </a:moveTo>
              <a:lnTo>
                <a:pt x="1086588" y="117466"/>
              </a:lnTo>
              <a:lnTo>
                <a:pt x="0" y="117466"/>
              </a:lnTo>
              <a:lnTo>
                <a:pt x="0" y="172372"/>
              </a:lnTo>
            </a:path>
          </a:pathLst>
        </a:custGeom>
        <a:noFill/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A63BFE-CDDA-4CB3-9CCF-76AB9E825371}">
      <dsp:nvSpPr>
        <dsp:cNvPr id="0" name=""/>
        <dsp:cNvSpPr/>
      </dsp:nvSpPr>
      <dsp:spPr>
        <a:xfrm>
          <a:off x="1386341" y="2442622"/>
          <a:ext cx="1086588" cy="172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66"/>
              </a:lnTo>
              <a:lnTo>
                <a:pt x="1086588" y="117466"/>
              </a:lnTo>
              <a:lnTo>
                <a:pt x="1086588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95F168-1230-47A1-8E2E-364BE8D30E6C}">
      <dsp:nvSpPr>
        <dsp:cNvPr id="0" name=""/>
        <dsp:cNvSpPr/>
      </dsp:nvSpPr>
      <dsp:spPr>
        <a:xfrm>
          <a:off x="1386341" y="2442622"/>
          <a:ext cx="362196" cy="172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66"/>
              </a:lnTo>
              <a:lnTo>
                <a:pt x="362196" y="117466"/>
              </a:lnTo>
              <a:lnTo>
                <a:pt x="362196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B1A939-C161-4463-88A8-7364C1AEBDAE}">
      <dsp:nvSpPr>
        <dsp:cNvPr id="0" name=""/>
        <dsp:cNvSpPr/>
      </dsp:nvSpPr>
      <dsp:spPr>
        <a:xfrm>
          <a:off x="1024145" y="2442622"/>
          <a:ext cx="362196" cy="172372"/>
        </a:xfrm>
        <a:custGeom>
          <a:avLst/>
          <a:gdLst/>
          <a:ahLst/>
          <a:cxnLst/>
          <a:rect l="0" t="0" r="0" b="0"/>
          <a:pathLst>
            <a:path>
              <a:moveTo>
                <a:pt x="362196" y="0"/>
              </a:moveTo>
              <a:lnTo>
                <a:pt x="362196" y="117466"/>
              </a:lnTo>
              <a:lnTo>
                <a:pt x="0" y="117466"/>
              </a:lnTo>
              <a:lnTo>
                <a:pt x="0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DAC365-985E-40D4-8D64-18072D727A6B}">
      <dsp:nvSpPr>
        <dsp:cNvPr id="0" name=""/>
        <dsp:cNvSpPr/>
      </dsp:nvSpPr>
      <dsp:spPr>
        <a:xfrm>
          <a:off x="299753" y="2442622"/>
          <a:ext cx="1086588" cy="172372"/>
        </a:xfrm>
        <a:custGeom>
          <a:avLst/>
          <a:gdLst/>
          <a:ahLst/>
          <a:cxnLst/>
          <a:rect l="0" t="0" r="0" b="0"/>
          <a:pathLst>
            <a:path>
              <a:moveTo>
                <a:pt x="1086588" y="0"/>
              </a:moveTo>
              <a:lnTo>
                <a:pt x="1086588" y="117466"/>
              </a:lnTo>
              <a:lnTo>
                <a:pt x="0" y="117466"/>
              </a:lnTo>
              <a:lnTo>
                <a:pt x="0" y="172372"/>
              </a:lnTo>
            </a:path>
          </a:pathLst>
        </a:custGeom>
        <a:noFill/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ED01E6-1859-4A0F-8CFE-2B6332F55214}">
      <dsp:nvSpPr>
        <dsp:cNvPr id="0" name=""/>
        <dsp:cNvSpPr/>
      </dsp:nvSpPr>
      <dsp:spPr>
        <a:xfrm>
          <a:off x="1386341" y="1893895"/>
          <a:ext cx="3984156" cy="172372"/>
        </a:xfrm>
        <a:custGeom>
          <a:avLst/>
          <a:gdLst/>
          <a:ahLst/>
          <a:cxnLst/>
          <a:rect l="0" t="0" r="0" b="0"/>
          <a:pathLst>
            <a:path>
              <a:moveTo>
                <a:pt x="3984156" y="0"/>
              </a:moveTo>
              <a:lnTo>
                <a:pt x="3984156" y="117466"/>
              </a:lnTo>
              <a:lnTo>
                <a:pt x="0" y="117466"/>
              </a:lnTo>
              <a:lnTo>
                <a:pt x="0" y="172372"/>
              </a:lnTo>
            </a:path>
          </a:pathLst>
        </a:custGeom>
        <a:noFill/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0C6D3A-005B-43C6-81F2-FD7BC112028E}">
      <dsp:nvSpPr>
        <dsp:cNvPr id="0" name=""/>
        <dsp:cNvSpPr/>
      </dsp:nvSpPr>
      <dsp:spPr>
        <a:xfrm>
          <a:off x="5370498" y="1345168"/>
          <a:ext cx="362196" cy="172372"/>
        </a:xfrm>
        <a:custGeom>
          <a:avLst/>
          <a:gdLst/>
          <a:ahLst/>
          <a:cxnLst/>
          <a:rect l="0" t="0" r="0" b="0"/>
          <a:pathLst>
            <a:path>
              <a:moveTo>
                <a:pt x="362196" y="0"/>
              </a:moveTo>
              <a:lnTo>
                <a:pt x="362196" y="117466"/>
              </a:lnTo>
              <a:lnTo>
                <a:pt x="0" y="117466"/>
              </a:lnTo>
              <a:lnTo>
                <a:pt x="0" y="172372"/>
              </a:lnTo>
            </a:path>
          </a:pathLst>
        </a:custGeom>
        <a:noFill/>
        <a:ln w="15875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984AA1-9166-426B-9938-136F88E1F3FA}">
      <dsp:nvSpPr>
        <dsp:cNvPr id="0" name=""/>
        <dsp:cNvSpPr/>
      </dsp:nvSpPr>
      <dsp:spPr>
        <a:xfrm>
          <a:off x="5436351" y="968814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DD64A-4A8E-4643-9489-541D3E44EF55}">
      <dsp:nvSpPr>
        <dsp:cNvPr id="0" name=""/>
        <dsp:cNvSpPr/>
      </dsp:nvSpPr>
      <dsp:spPr>
        <a:xfrm>
          <a:off x="5502205" y="1031375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 err="1"/>
            <a:t>One-drive</a:t>
          </a:r>
          <a:endParaRPr lang="nl-NL" sz="1000" kern="1200" dirty="0"/>
        </a:p>
      </dsp:txBody>
      <dsp:txXfrm>
        <a:off x="5513228" y="1042398"/>
        <a:ext cx="570638" cy="354308"/>
      </dsp:txXfrm>
    </dsp:sp>
    <dsp:sp modelId="{E3BEF07B-8EEC-42D9-A86F-7C1DD876947C}">
      <dsp:nvSpPr>
        <dsp:cNvPr id="0" name=""/>
        <dsp:cNvSpPr/>
      </dsp:nvSpPr>
      <dsp:spPr>
        <a:xfrm>
          <a:off x="5074155" y="1517541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99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0DEC61-478E-4C0D-AA9C-B10A8108A115}">
      <dsp:nvSpPr>
        <dsp:cNvPr id="0" name=""/>
        <dsp:cNvSpPr/>
      </dsp:nvSpPr>
      <dsp:spPr>
        <a:xfrm>
          <a:off x="5140009" y="1580102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school</a:t>
          </a:r>
        </a:p>
      </dsp:txBody>
      <dsp:txXfrm>
        <a:off x="5151032" y="1591125"/>
        <a:ext cx="570638" cy="354308"/>
      </dsp:txXfrm>
    </dsp:sp>
    <dsp:sp modelId="{44F7F68C-3306-45BF-9B79-33A8DF80FA59}">
      <dsp:nvSpPr>
        <dsp:cNvPr id="0" name=""/>
        <dsp:cNvSpPr/>
      </dsp:nvSpPr>
      <dsp:spPr>
        <a:xfrm>
          <a:off x="1089999" y="2066268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A05B09-4174-4DBD-A683-0AFB917904D1}">
      <dsp:nvSpPr>
        <dsp:cNvPr id="0" name=""/>
        <dsp:cNvSpPr/>
      </dsp:nvSpPr>
      <dsp:spPr>
        <a:xfrm>
          <a:off x="1155853" y="2128829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Periode 1</a:t>
          </a:r>
        </a:p>
      </dsp:txBody>
      <dsp:txXfrm>
        <a:off x="1166876" y="2139852"/>
        <a:ext cx="570638" cy="354308"/>
      </dsp:txXfrm>
    </dsp:sp>
    <dsp:sp modelId="{22FBC87C-0700-471F-810E-85489B50D4AA}">
      <dsp:nvSpPr>
        <dsp:cNvPr id="0" name=""/>
        <dsp:cNvSpPr/>
      </dsp:nvSpPr>
      <dsp:spPr>
        <a:xfrm>
          <a:off x="3411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F53E1D-7A6D-4111-8D33-9800455E0828}">
      <dsp:nvSpPr>
        <dsp:cNvPr id="0" name=""/>
        <dsp:cNvSpPr/>
      </dsp:nvSpPr>
      <dsp:spPr>
        <a:xfrm>
          <a:off x="69265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Bit 1</a:t>
          </a:r>
        </a:p>
      </dsp:txBody>
      <dsp:txXfrm>
        <a:off x="80288" y="2688579"/>
        <a:ext cx="570638" cy="354308"/>
      </dsp:txXfrm>
    </dsp:sp>
    <dsp:sp modelId="{A046B0C0-ED0C-40D9-833E-411EEECB7500}">
      <dsp:nvSpPr>
        <dsp:cNvPr id="0" name=""/>
        <dsp:cNvSpPr/>
      </dsp:nvSpPr>
      <dsp:spPr>
        <a:xfrm>
          <a:off x="727803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D6C436-90FF-4054-8771-6F640E1B369A}">
      <dsp:nvSpPr>
        <dsp:cNvPr id="0" name=""/>
        <dsp:cNvSpPr/>
      </dsp:nvSpPr>
      <dsp:spPr>
        <a:xfrm>
          <a:off x="793657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Bit 2</a:t>
          </a:r>
        </a:p>
      </dsp:txBody>
      <dsp:txXfrm>
        <a:off x="804680" y="2688579"/>
        <a:ext cx="570638" cy="354308"/>
      </dsp:txXfrm>
    </dsp:sp>
    <dsp:sp modelId="{27A9133C-C55F-45AF-8827-DA9E1658378D}">
      <dsp:nvSpPr>
        <dsp:cNvPr id="0" name=""/>
        <dsp:cNvSpPr/>
      </dsp:nvSpPr>
      <dsp:spPr>
        <a:xfrm>
          <a:off x="1452195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B52DBF-9E46-432F-8664-FD91A9D71C9C}">
      <dsp:nvSpPr>
        <dsp:cNvPr id="0" name=""/>
        <dsp:cNvSpPr/>
      </dsp:nvSpPr>
      <dsp:spPr>
        <a:xfrm>
          <a:off x="1518049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MVT</a:t>
          </a:r>
        </a:p>
      </dsp:txBody>
      <dsp:txXfrm>
        <a:off x="1529072" y="2688579"/>
        <a:ext cx="570638" cy="354308"/>
      </dsp:txXfrm>
    </dsp:sp>
    <dsp:sp modelId="{077E0304-F774-4670-87B6-13A0F8DBB660}">
      <dsp:nvSpPr>
        <dsp:cNvPr id="0" name=""/>
        <dsp:cNvSpPr/>
      </dsp:nvSpPr>
      <dsp:spPr>
        <a:xfrm>
          <a:off x="2176587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71B7CB-A8B4-4DB3-9EC9-AAAC06CFECA3}">
      <dsp:nvSpPr>
        <dsp:cNvPr id="0" name=""/>
        <dsp:cNvSpPr/>
      </dsp:nvSpPr>
      <dsp:spPr>
        <a:xfrm>
          <a:off x="2242441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Overig</a:t>
          </a:r>
        </a:p>
      </dsp:txBody>
      <dsp:txXfrm>
        <a:off x="2253464" y="2688579"/>
        <a:ext cx="570638" cy="354308"/>
      </dsp:txXfrm>
    </dsp:sp>
    <dsp:sp modelId="{4586E48A-9A7F-445D-868A-F5181053541E}">
      <dsp:nvSpPr>
        <dsp:cNvPr id="0" name=""/>
        <dsp:cNvSpPr/>
      </dsp:nvSpPr>
      <dsp:spPr>
        <a:xfrm>
          <a:off x="3987567" y="2066268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8CA403-6143-436E-BC55-8D5E8EF2F162}">
      <dsp:nvSpPr>
        <dsp:cNvPr id="0" name=""/>
        <dsp:cNvSpPr/>
      </dsp:nvSpPr>
      <dsp:spPr>
        <a:xfrm>
          <a:off x="4053421" y="2128829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Periode 2</a:t>
          </a:r>
        </a:p>
      </dsp:txBody>
      <dsp:txXfrm>
        <a:off x="4064444" y="2139852"/>
        <a:ext cx="570638" cy="354308"/>
      </dsp:txXfrm>
    </dsp:sp>
    <dsp:sp modelId="{50737AC8-4169-42D0-998B-0B3FFDFC5E61}">
      <dsp:nvSpPr>
        <dsp:cNvPr id="0" name=""/>
        <dsp:cNvSpPr/>
      </dsp:nvSpPr>
      <dsp:spPr>
        <a:xfrm>
          <a:off x="2900979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44858A-0A6A-4019-91D6-A1CE75C56196}">
      <dsp:nvSpPr>
        <dsp:cNvPr id="0" name=""/>
        <dsp:cNvSpPr/>
      </dsp:nvSpPr>
      <dsp:spPr>
        <a:xfrm>
          <a:off x="2966833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Bit 1</a:t>
          </a:r>
        </a:p>
      </dsp:txBody>
      <dsp:txXfrm>
        <a:off x="2977856" y="2688579"/>
        <a:ext cx="570638" cy="354308"/>
      </dsp:txXfrm>
    </dsp:sp>
    <dsp:sp modelId="{47FCB510-D4C4-464B-BF48-BF56D53097D9}">
      <dsp:nvSpPr>
        <dsp:cNvPr id="0" name=""/>
        <dsp:cNvSpPr/>
      </dsp:nvSpPr>
      <dsp:spPr>
        <a:xfrm>
          <a:off x="3625371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1F0CD-5ECE-4AC0-AE60-91CDF78B21C4}">
      <dsp:nvSpPr>
        <dsp:cNvPr id="0" name=""/>
        <dsp:cNvSpPr/>
      </dsp:nvSpPr>
      <dsp:spPr>
        <a:xfrm>
          <a:off x="3691225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Bit 2</a:t>
          </a:r>
        </a:p>
      </dsp:txBody>
      <dsp:txXfrm>
        <a:off x="3702248" y="2688579"/>
        <a:ext cx="570638" cy="354308"/>
      </dsp:txXfrm>
    </dsp:sp>
    <dsp:sp modelId="{0836EBE5-55BA-4334-8675-9B0CA2A0A49D}">
      <dsp:nvSpPr>
        <dsp:cNvPr id="0" name=""/>
        <dsp:cNvSpPr/>
      </dsp:nvSpPr>
      <dsp:spPr>
        <a:xfrm>
          <a:off x="4349763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A62EEF-1DED-4493-8264-09A5F95798EA}">
      <dsp:nvSpPr>
        <dsp:cNvPr id="0" name=""/>
        <dsp:cNvSpPr/>
      </dsp:nvSpPr>
      <dsp:spPr>
        <a:xfrm>
          <a:off x="4415617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MVT</a:t>
          </a:r>
        </a:p>
      </dsp:txBody>
      <dsp:txXfrm>
        <a:off x="4426640" y="2688579"/>
        <a:ext cx="570638" cy="354308"/>
      </dsp:txXfrm>
    </dsp:sp>
    <dsp:sp modelId="{C439FE35-4125-4FC9-A30D-BCCC2CC45334}">
      <dsp:nvSpPr>
        <dsp:cNvPr id="0" name=""/>
        <dsp:cNvSpPr/>
      </dsp:nvSpPr>
      <dsp:spPr>
        <a:xfrm>
          <a:off x="5074155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3460B-233C-4CB6-B765-8759E6DADD34}">
      <dsp:nvSpPr>
        <dsp:cNvPr id="0" name=""/>
        <dsp:cNvSpPr/>
      </dsp:nvSpPr>
      <dsp:spPr>
        <a:xfrm>
          <a:off x="5140009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Overig</a:t>
          </a:r>
        </a:p>
      </dsp:txBody>
      <dsp:txXfrm>
        <a:off x="5151032" y="2688579"/>
        <a:ext cx="570638" cy="354308"/>
      </dsp:txXfrm>
    </dsp:sp>
    <dsp:sp modelId="{435AF045-3177-47B2-BDB4-EBC34CDB7036}">
      <dsp:nvSpPr>
        <dsp:cNvPr id="0" name=""/>
        <dsp:cNvSpPr/>
      </dsp:nvSpPr>
      <dsp:spPr>
        <a:xfrm>
          <a:off x="6885136" y="2066268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45E5F-2E47-406D-8198-7461E97D2483}">
      <dsp:nvSpPr>
        <dsp:cNvPr id="0" name=""/>
        <dsp:cNvSpPr/>
      </dsp:nvSpPr>
      <dsp:spPr>
        <a:xfrm>
          <a:off x="6950989" y="2128829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Periode 3</a:t>
          </a:r>
        </a:p>
      </dsp:txBody>
      <dsp:txXfrm>
        <a:off x="6962012" y="2139852"/>
        <a:ext cx="570638" cy="354308"/>
      </dsp:txXfrm>
    </dsp:sp>
    <dsp:sp modelId="{F32F24BA-C288-4130-BF9A-800D3CAAA7F6}">
      <dsp:nvSpPr>
        <dsp:cNvPr id="0" name=""/>
        <dsp:cNvSpPr/>
      </dsp:nvSpPr>
      <dsp:spPr>
        <a:xfrm>
          <a:off x="5798548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594371-252F-436C-9E40-FC83049EB2EA}">
      <dsp:nvSpPr>
        <dsp:cNvPr id="0" name=""/>
        <dsp:cNvSpPr/>
      </dsp:nvSpPr>
      <dsp:spPr>
        <a:xfrm>
          <a:off x="5864401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Bit 1</a:t>
          </a:r>
        </a:p>
      </dsp:txBody>
      <dsp:txXfrm>
        <a:off x="5875424" y="2688579"/>
        <a:ext cx="570638" cy="354308"/>
      </dsp:txXfrm>
    </dsp:sp>
    <dsp:sp modelId="{91E49D43-A7F1-45A8-AA1F-8ADFB01C4C98}">
      <dsp:nvSpPr>
        <dsp:cNvPr id="0" name=""/>
        <dsp:cNvSpPr/>
      </dsp:nvSpPr>
      <dsp:spPr>
        <a:xfrm>
          <a:off x="6522940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0B6241-CDD1-4D5B-A8A8-63764BA44CF3}">
      <dsp:nvSpPr>
        <dsp:cNvPr id="0" name=""/>
        <dsp:cNvSpPr/>
      </dsp:nvSpPr>
      <dsp:spPr>
        <a:xfrm>
          <a:off x="6588793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Bit 2</a:t>
          </a:r>
        </a:p>
      </dsp:txBody>
      <dsp:txXfrm>
        <a:off x="6599816" y="2688579"/>
        <a:ext cx="570638" cy="354308"/>
      </dsp:txXfrm>
    </dsp:sp>
    <dsp:sp modelId="{6F962F1A-E009-44CE-A877-60A972956CE7}">
      <dsp:nvSpPr>
        <dsp:cNvPr id="0" name=""/>
        <dsp:cNvSpPr/>
      </dsp:nvSpPr>
      <dsp:spPr>
        <a:xfrm>
          <a:off x="7247332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1A703C-D18C-424E-BC1F-24CAF482D973}">
      <dsp:nvSpPr>
        <dsp:cNvPr id="0" name=""/>
        <dsp:cNvSpPr/>
      </dsp:nvSpPr>
      <dsp:spPr>
        <a:xfrm>
          <a:off x="7313186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MVT</a:t>
          </a:r>
        </a:p>
      </dsp:txBody>
      <dsp:txXfrm>
        <a:off x="7324209" y="2688579"/>
        <a:ext cx="570638" cy="354308"/>
      </dsp:txXfrm>
    </dsp:sp>
    <dsp:sp modelId="{4F0A3F47-AFA4-4E66-A6F7-6E7DF27814D5}">
      <dsp:nvSpPr>
        <dsp:cNvPr id="0" name=""/>
        <dsp:cNvSpPr/>
      </dsp:nvSpPr>
      <dsp:spPr>
        <a:xfrm>
          <a:off x="7971724" y="2614995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F34F26-1438-43F0-A604-82EE3685908F}">
      <dsp:nvSpPr>
        <dsp:cNvPr id="0" name=""/>
        <dsp:cNvSpPr/>
      </dsp:nvSpPr>
      <dsp:spPr>
        <a:xfrm>
          <a:off x="8037578" y="2677556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Overig</a:t>
          </a:r>
        </a:p>
      </dsp:txBody>
      <dsp:txXfrm>
        <a:off x="8048601" y="2688579"/>
        <a:ext cx="570638" cy="354308"/>
      </dsp:txXfrm>
    </dsp:sp>
    <dsp:sp modelId="{9C47487C-AA93-4C95-BC83-F40EF891B154}">
      <dsp:nvSpPr>
        <dsp:cNvPr id="0" name=""/>
        <dsp:cNvSpPr/>
      </dsp:nvSpPr>
      <dsp:spPr>
        <a:xfrm>
          <a:off x="7609528" y="2066268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AC376-E623-4A18-8744-2579451FC5D0}">
      <dsp:nvSpPr>
        <dsp:cNvPr id="0" name=""/>
        <dsp:cNvSpPr/>
      </dsp:nvSpPr>
      <dsp:spPr>
        <a:xfrm>
          <a:off x="7675382" y="2128829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Periode 4</a:t>
          </a:r>
        </a:p>
      </dsp:txBody>
      <dsp:txXfrm>
        <a:off x="7686405" y="2139852"/>
        <a:ext cx="570638" cy="354308"/>
      </dsp:txXfrm>
    </dsp:sp>
    <dsp:sp modelId="{E8096AC5-40D7-4779-9CCB-28415343F8F7}">
      <dsp:nvSpPr>
        <dsp:cNvPr id="0" name=""/>
        <dsp:cNvSpPr/>
      </dsp:nvSpPr>
      <dsp:spPr>
        <a:xfrm>
          <a:off x="8333920" y="2066268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DF697C-6B26-443B-943B-1FA766189112}">
      <dsp:nvSpPr>
        <dsp:cNvPr id="0" name=""/>
        <dsp:cNvSpPr/>
      </dsp:nvSpPr>
      <dsp:spPr>
        <a:xfrm>
          <a:off x="8399774" y="2128829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Periode 5</a:t>
          </a:r>
        </a:p>
      </dsp:txBody>
      <dsp:txXfrm>
        <a:off x="8410797" y="2139852"/>
        <a:ext cx="570638" cy="354308"/>
      </dsp:txXfrm>
    </dsp:sp>
    <dsp:sp modelId="{F8C32AD1-8525-4075-9BEB-B8FBFC2430E8}">
      <dsp:nvSpPr>
        <dsp:cNvPr id="0" name=""/>
        <dsp:cNvSpPr/>
      </dsp:nvSpPr>
      <dsp:spPr>
        <a:xfrm>
          <a:off x="9058312" y="2066268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E55CBA-17F7-408B-A14A-67661168935D}">
      <dsp:nvSpPr>
        <dsp:cNvPr id="0" name=""/>
        <dsp:cNvSpPr/>
      </dsp:nvSpPr>
      <dsp:spPr>
        <a:xfrm>
          <a:off x="9124166" y="2128829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Periode 6</a:t>
          </a:r>
        </a:p>
      </dsp:txBody>
      <dsp:txXfrm>
        <a:off x="9135189" y="2139852"/>
        <a:ext cx="570638" cy="354308"/>
      </dsp:txXfrm>
    </dsp:sp>
    <dsp:sp modelId="{C5FF3574-EACF-4700-9250-62039D99165C}">
      <dsp:nvSpPr>
        <dsp:cNvPr id="0" name=""/>
        <dsp:cNvSpPr/>
      </dsp:nvSpPr>
      <dsp:spPr>
        <a:xfrm>
          <a:off x="5798548" y="1517541"/>
          <a:ext cx="592684" cy="376354"/>
        </a:xfrm>
        <a:prstGeom prst="roundRect">
          <a:avLst>
            <a:gd name="adj" fmla="val 10000"/>
          </a:avLst>
        </a:prstGeom>
        <a:solidFill>
          <a:schemeClr val="accent3">
            <a:tint val="99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998986-A5BA-4079-8078-282F053F6D6B}">
      <dsp:nvSpPr>
        <dsp:cNvPr id="0" name=""/>
        <dsp:cNvSpPr/>
      </dsp:nvSpPr>
      <dsp:spPr>
        <a:xfrm>
          <a:off x="5864401" y="1580102"/>
          <a:ext cx="592684" cy="376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privé</a:t>
          </a:r>
        </a:p>
      </dsp:txBody>
      <dsp:txXfrm>
        <a:off x="5875424" y="1591125"/>
        <a:ext cx="570638" cy="3543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EC6DDA-B3BA-401A-8973-5A1F3017AF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Mappenstructuur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1AC79AD-CE7E-4F8F-92AC-443740182F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Ordelijk opslaan</a:t>
            </a:r>
          </a:p>
        </p:txBody>
      </p:sp>
    </p:spTree>
    <p:extLst>
      <p:ext uri="{BB962C8B-B14F-4D97-AF65-F5344CB8AC3E}">
        <p14:creationId xmlns:p14="http://schemas.microsoft.com/office/powerpoint/2010/main" val="1312687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52753FF-BFE0-4D73-98FB-962BAA98B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6064CAB-95BE-4D1E-A2FC-24B18BB4E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nl-NL" sz="4400">
                <a:solidFill>
                  <a:srgbClr val="FFFFFF"/>
                </a:solidFill>
              </a:rPr>
              <a:t>Doel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7C2A4FF-27EB-4517-8D52-BA9582281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BAB345-B001-4E2C-91D6-D55055785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3791711" cy="3931920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Snel terug vinden van bestanden</a:t>
            </a:r>
          </a:p>
          <a:p>
            <a:r>
              <a:rPr lang="nl-NL">
                <a:solidFill>
                  <a:srgbClr val="FFFFFF"/>
                </a:solidFill>
              </a:rPr>
              <a:t>Overzicht van je werk</a:t>
            </a:r>
          </a:p>
          <a:p>
            <a:endParaRPr lang="nl-NL">
              <a:solidFill>
                <a:srgbClr val="FFFFFF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F03A11C3-BC46-41F1-B495-AD6FC7A7E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385663"/>
            <a:ext cx="5455921" cy="408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074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3312B6-66EC-403E-A82B-0DD2966F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Volg de stappen: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24458A-CDE5-4846-933B-11E7CB28B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1. Open de verkenner: WIN + E of klik met je muis op het mapje linksonder in de taakbalk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E410FDE-08F4-4594-8FCA-69DBB8AA96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0361" y="2736020"/>
            <a:ext cx="14859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07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370A86-FFD3-4AFC-9AB7-CB27A4258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One-drive</a:t>
            </a:r>
            <a:r>
              <a:rPr lang="nl-NL" dirty="0"/>
              <a:t> </a:t>
            </a:r>
            <a:r>
              <a:rPr lang="nl-NL" dirty="0" err="1"/>
              <a:t>sg</a:t>
            </a:r>
            <a:r>
              <a:rPr lang="nl-NL" dirty="0"/>
              <a:t> </a:t>
            </a:r>
            <a:r>
              <a:rPr lang="nl-NL" dirty="0" err="1"/>
              <a:t>were</a:t>
            </a:r>
            <a:r>
              <a:rPr lang="nl-NL" dirty="0"/>
              <a:t> di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07AB4B-CD1D-4A52-83B9-A43BEA04B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2. Klik links op </a:t>
            </a:r>
            <a:r>
              <a:rPr lang="nl-NL" dirty="0" err="1"/>
              <a:t>One-drive</a:t>
            </a:r>
            <a:r>
              <a:rPr lang="nl-NL" dirty="0"/>
              <a:t>: </a:t>
            </a:r>
          </a:p>
          <a:p>
            <a:endParaRPr lang="nl-NL" dirty="0"/>
          </a:p>
          <a:p>
            <a:r>
              <a:rPr lang="nl-NL" i="1" dirty="0"/>
              <a:t>We slaan op in de </a:t>
            </a:r>
            <a:r>
              <a:rPr lang="nl-NL" i="1" dirty="0" err="1"/>
              <a:t>cloud</a:t>
            </a:r>
            <a:r>
              <a:rPr lang="nl-NL" i="1" dirty="0"/>
              <a:t>, dat wil zeggen dat het bestand geen ruimte op je laptop inneemt maar op een voor jou gereserveerd plekje op internet.</a:t>
            </a:r>
          </a:p>
          <a:p>
            <a:r>
              <a:rPr lang="nl-NL" i="1" dirty="0"/>
              <a:t>Voordelen:</a:t>
            </a:r>
          </a:p>
          <a:p>
            <a:r>
              <a:rPr lang="nl-NL" i="1" dirty="0"/>
              <a:t>Je laptop heeft geen last van vertragingen doordat hij te vol staat.</a:t>
            </a:r>
          </a:p>
          <a:p>
            <a:r>
              <a:rPr lang="nl-NL" i="1" dirty="0"/>
              <a:t>Je kunt op ieder device bij je bestanden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A997A65-AB78-40D3-B5F8-2E80651DE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0075" y="2286000"/>
            <a:ext cx="1685925" cy="40957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492D67E0-C7AC-4114-B416-A0ED2FD62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78" b="96667" l="0" r="97857">
                        <a14:foregroundMark x1="40357" y1="60000" x2="61429" y2="58889"/>
                        <a14:foregroundMark x1="61429" y1="58889" x2="63214" y2="56111"/>
                        <a14:foregroundMark x1="14286" y1="57222" x2="40357" y2="57222"/>
                        <a14:foregroundMark x1="40357" y1="57222" x2="58929" y2="55556"/>
                        <a14:foregroundMark x1="58929" y1="55556" x2="79286" y2="55556"/>
                        <a14:foregroundMark x1="79286" y1="55556" x2="70357" y2="31111"/>
                        <a14:foregroundMark x1="70357" y1="31111" x2="43571" y2="37222"/>
                        <a14:foregroundMark x1="15357" y1="72778" x2="32857" y2="85000"/>
                        <a14:foregroundMark x1="32857" y1="85000" x2="54286" y2="88333"/>
                        <a14:foregroundMark x1="54286" y1="88333" x2="73571" y2="78889"/>
                        <a14:foregroundMark x1="73571" y1="78889" x2="86429" y2="57778"/>
                        <a14:foregroundMark x1="86429" y1="57778" x2="86429" y2="51667"/>
                        <a14:foregroundMark x1="56786" y1="2778" x2="56786" y2="2778"/>
                        <a14:foregroundMark x1="56786" y1="2778" x2="56786" y2="2778"/>
                        <a14:foregroundMark x1="6786" y1="67778" x2="6786" y2="67778"/>
                        <a14:foregroundMark x1="357" y1="65000" x2="357" y2="65000"/>
                        <a14:foregroundMark x1="30714" y1="96667" x2="30714" y2="96667"/>
                        <a14:foregroundMark x1="92500" y1="77222" x2="92500" y2="77222"/>
                        <a14:foregroundMark x1="97857" y1="71111" x2="97857" y2="7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989983" y="384048"/>
            <a:ext cx="2137112" cy="1373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635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887F74-A7C2-4BC9-9EA8-1880C1493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Nieuwe map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96AEA4-C7F6-4435-BAB0-A0AF74FEE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3. Klik op nieuwe map: (sneltoets: CTRL + Shift + N)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Er verschijnt een nieuwe map: </a:t>
            </a:r>
          </a:p>
          <a:p>
            <a:r>
              <a:rPr lang="nl-NL" dirty="0"/>
              <a:t>Klik op de naam en geef hem een nieuwe naam: </a:t>
            </a:r>
          </a:p>
          <a:p>
            <a:endParaRPr lang="nl-NL" dirty="0"/>
          </a:p>
          <a:p>
            <a:r>
              <a:rPr lang="nl-NL" dirty="0"/>
              <a:t>4. Herhaal stap 1 t/m 3 en geef deze map de naam ‘</a:t>
            </a:r>
            <a:r>
              <a:rPr lang="nl-NL" dirty="0" err="1"/>
              <a:t>prive</a:t>
            </a:r>
            <a:r>
              <a:rPr lang="nl-NL" dirty="0"/>
              <a:t>’</a:t>
            </a:r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F6775DE-02B0-4C53-B783-54E7E3496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0106" y="2084832"/>
            <a:ext cx="1333500" cy="1266825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E0FDF78D-A431-4838-940F-DE3FCB61D6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0732" y="4309789"/>
            <a:ext cx="1228725" cy="30480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C421807D-DC4C-48EC-BFAB-5E93EAC84D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8618" y="4681214"/>
            <a:ext cx="9429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851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7A8BFD-4D97-47F5-B560-561CCF699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Map ‘school’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A37F1C-2059-4BBF-95FA-19594384A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5. Open de map school er dubbel op te klikken</a:t>
            </a:r>
          </a:p>
          <a:p>
            <a:r>
              <a:rPr lang="nl-NL" dirty="0"/>
              <a:t>6. Maak hierin 6 mappen aan: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4AADA40-0518-4050-B39E-85CF3A068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537" y="2843419"/>
            <a:ext cx="16383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012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D5BDA5-8F5F-4C31-BDAE-DED578F91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Per periode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B6D462-F541-42D7-9A1D-355EBEFF3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7. Open de map periode 1</a:t>
            </a:r>
          </a:p>
          <a:p>
            <a:r>
              <a:rPr lang="nl-NL" dirty="0"/>
              <a:t>8. Maak hierin weer 4 mappen: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9. Herhaal dit voor iedere periode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E258C00-B7F9-4CE7-AFC2-006282CF6C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2714625"/>
            <a:ext cx="11239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027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C7B192-A818-4F57-8515-C86FEC49E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Overzicht</a:t>
            </a:r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76D7D250-78A5-41F1-B3C8-9574877B3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594570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8420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235</Words>
  <Application>Microsoft Office PowerPoint</Application>
  <PresentationFormat>Breedbeeld</PresentationFormat>
  <Paragraphs>55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Tw Cen MT</vt:lpstr>
      <vt:lpstr>Tw Cen MT Condensed</vt:lpstr>
      <vt:lpstr>Wingdings 3</vt:lpstr>
      <vt:lpstr>Integraal</vt:lpstr>
      <vt:lpstr>Mappenstructuur</vt:lpstr>
      <vt:lpstr>Doel</vt:lpstr>
      <vt:lpstr>Volg de stappen:</vt:lpstr>
      <vt:lpstr>One-drive sg were di</vt:lpstr>
      <vt:lpstr>Nieuwe map</vt:lpstr>
      <vt:lpstr>Map ‘school’</vt:lpstr>
      <vt:lpstr>Per periode</vt:lpstr>
      <vt:lpstr>Overzicht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Mappenstructuur</dc:title>
  <dc:creator>Martine Winkel</dc:creator>
  <cp:lastModifiedBy>Martine Winkel</cp:lastModifiedBy>
  <cp:revision>5</cp:revision>
  <dcterms:created xsi:type="dcterms:W3CDTF">2018-08-19T09:49:58Z</dcterms:created>
  <dcterms:modified xsi:type="dcterms:W3CDTF">2018-08-19T10:36:48Z</dcterms:modified>
</cp:coreProperties>
</file>