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9512C9-E7DB-473C-A89A-E0A6D4050D80}" type="datetimeFigureOut">
              <a:rPr lang="nl-NL" smtClean="0"/>
              <a:t>20-7-2018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jewachtwoord.nl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mediawijsheid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19126839">
            <a:off x="1439313" y="2490529"/>
            <a:ext cx="6400800" cy="766936"/>
          </a:xfrm>
        </p:spPr>
        <p:txBody>
          <a:bodyPr/>
          <a:lstStyle/>
          <a:p>
            <a:r>
              <a:rPr lang="nl-NL" dirty="0"/>
              <a:t>introductie</a:t>
            </a:r>
          </a:p>
        </p:txBody>
      </p:sp>
    </p:spTree>
    <p:extLst>
      <p:ext uri="{BB962C8B-B14F-4D97-AF65-F5344CB8AC3E}">
        <p14:creationId xmlns:p14="http://schemas.microsoft.com/office/powerpoint/2010/main" val="204886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was les 1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heb je geleerd?</a:t>
            </a:r>
          </a:p>
        </p:txBody>
      </p:sp>
    </p:spTree>
    <p:extLst>
      <p:ext uri="{BB962C8B-B14F-4D97-AF65-F5344CB8AC3E}">
        <p14:creationId xmlns:p14="http://schemas.microsoft.com/office/powerpoint/2010/main" val="351560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Wachtwoord aanmaken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http://www.testjewachtwoord.nl/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0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Hier kan je laptop niet tegen:</a:t>
            </a:r>
          </a:p>
        </p:txBody>
      </p:sp>
      <p:pic>
        <p:nvPicPr>
          <p:cNvPr id="4" name="Picture 2" descr="C:\Users\Public\Documents\ICT\laptop funny 1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6162" y="2342447"/>
            <a:ext cx="3369349" cy="2094665"/>
          </a:xfrm>
          <a:prstGeom prst="rect">
            <a:avLst/>
          </a:prstGeom>
          <a:noFill/>
          <a:extLst/>
        </p:spPr>
      </p:pic>
      <p:pic>
        <p:nvPicPr>
          <p:cNvPr id="5" name="Picture 3" descr="C:\Users\Public\Documents\ICT\laptop fail 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163" y="188640"/>
            <a:ext cx="3369349" cy="2139280"/>
          </a:xfrm>
          <a:prstGeom prst="rect">
            <a:avLst/>
          </a:prstGeom>
          <a:noFill/>
          <a:extLst/>
        </p:spPr>
      </p:pic>
      <p:pic>
        <p:nvPicPr>
          <p:cNvPr id="6" name="Picture 4" descr="C:\Users\Public\Documents\ICT\laptop fail 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65102"/>
            <a:ext cx="3696491" cy="1987675"/>
          </a:xfrm>
          <a:prstGeom prst="rect">
            <a:avLst/>
          </a:prstGeom>
          <a:noFill/>
          <a:extLst/>
        </p:spPr>
      </p:pic>
      <p:pic>
        <p:nvPicPr>
          <p:cNvPr id="7" name="Picture 5" descr="C:\Users\Public\Documents\ICT\laptop fail 4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09" b="10972"/>
          <a:stretch/>
        </p:blipFill>
        <p:spPr bwMode="auto">
          <a:xfrm>
            <a:off x="5316164" y="4365103"/>
            <a:ext cx="3369348" cy="19876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0149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Hier kan je laptop niet tegen: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Vocht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Hoge of lage temperaturen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Trillingen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Direct zonlicht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Stof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Zware dingen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Schoonmaakmiddel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401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ook op: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3579849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Wikkel nooit de stroomsnoer om de adapter als je hem weglegt.</a:t>
            </a:r>
          </a:p>
          <a:p>
            <a:pPr lvl="1"/>
            <a:r>
              <a:rPr lang="nl-NL" sz="2400" dirty="0"/>
              <a:t>Beter is om het netjes op te rollen.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Lopen: Steek de laptop altijd in de hoes.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Voorzichtig met het open- en dichtklappen van je scherm!</a:t>
            </a:r>
          </a:p>
          <a:p>
            <a:pPr lvl="1"/>
            <a:r>
              <a:rPr lang="nl-NL" sz="2400" dirty="0"/>
              <a:t>De scharnieren zijn kwetsbare onderdelen.	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Controleer elke dag of je laptop compleet is. Let daarbij ook op beschadigingen.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120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Maak nu opdracht 1 en 2</a:t>
            </a:r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Bekijk je laptop goed</a:t>
            </a:r>
          </a:p>
        </p:txBody>
      </p:sp>
    </p:spTree>
    <p:extLst>
      <p:ext uri="{BB962C8B-B14F-4D97-AF65-F5344CB8AC3E}">
        <p14:creationId xmlns:p14="http://schemas.microsoft.com/office/powerpoint/2010/main" val="191003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Onderhouden accu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Accu opgeladen? </a:t>
            </a:r>
            <a:r>
              <a:rPr lang="nl-NL" sz="2800" u="sng" dirty="0"/>
              <a:t>Stekker uit het stopcontact</a:t>
            </a:r>
            <a:r>
              <a:rPr lang="nl-NL" sz="2800" dirty="0"/>
              <a:t>!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Laat de accu </a:t>
            </a:r>
            <a:r>
              <a:rPr lang="nl-NL" sz="2800" u="sng" dirty="0"/>
              <a:t>nooit helemaal leeg</a:t>
            </a:r>
            <a:r>
              <a:rPr lang="nl-NL" sz="2800" dirty="0"/>
              <a:t> gaan.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Houd de accu </a:t>
            </a:r>
            <a:r>
              <a:rPr lang="nl-NL" sz="2800" u="sng" dirty="0"/>
              <a:t>koel</a:t>
            </a:r>
            <a:r>
              <a:rPr lang="nl-NL" sz="2800" dirty="0"/>
              <a:t>. (Dus niet in de zon.)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Zet programma’s die je </a:t>
            </a:r>
            <a:r>
              <a:rPr lang="nl-NL" sz="2800" u="sng" dirty="0"/>
              <a:t>niet gebruikt uit</a:t>
            </a:r>
            <a:r>
              <a:rPr lang="nl-NL" sz="2800" dirty="0"/>
              <a:t>, bijv. </a:t>
            </a:r>
            <a:r>
              <a:rPr lang="nl-NL" sz="2800" dirty="0" err="1"/>
              <a:t>bluetooth</a:t>
            </a:r>
            <a:r>
              <a:rPr lang="nl-NL" sz="2800" dirty="0"/>
              <a:t>, </a:t>
            </a:r>
            <a:r>
              <a:rPr lang="nl-NL" sz="2800" dirty="0" err="1"/>
              <a:t>skype</a:t>
            </a:r>
            <a:r>
              <a:rPr lang="nl-NL" sz="2800" dirty="0"/>
              <a:t>, </a:t>
            </a:r>
            <a:r>
              <a:rPr lang="nl-NL" sz="2800" dirty="0" err="1"/>
              <a:t>spotify</a:t>
            </a:r>
            <a:r>
              <a:rPr lang="nl-NL" sz="2800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083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Aansluitingen / buitenkant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43" y="1100138"/>
            <a:ext cx="4391539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37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nu opdracht 3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Kijk goed naar je laptop!</a:t>
            </a:r>
          </a:p>
        </p:txBody>
      </p:sp>
    </p:spTree>
    <p:extLst>
      <p:ext uri="{BB962C8B-B14F-4D97-AF65-F5344CB8AC3E}">
        <p14:creationId xmlns:p14="http://schemas.microsoft.com/office/powerpoint/2010/main" val="2582666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</TotalTime>
  <Words>167</Words>
  <Application>Microsoft Office PowerPoint</Application>
  <PresentationFormat>Diavoorstelling (4:3)</PresentationFormat>
  <Paragraphs>32</Paragraphs>
  <Slides>10</Slides>
  <Notes>0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Medium</vt:lpstr>
      <vt:lpstr>Tunga</vt:lpstr>
      <vt:lpstr>Wingdings</vt:lpstr>
      <vt:lpstr>Hoeken</vt:lpstr>
      <vt:lpstr>mediawijsheid</vt:lpstr>
      <vt:lpstr>Wachtwoord aanmaken</vt:lpstr>
      <vt:lpstr>Hier kan je laptop niet tegen:</vt:lpstr>
      <vt:lpstr>Hier kan je laptop niet tegen:</vt:lpstr>
      <vt:lpstr>Let ook op:</vt:lpstr>
      <vt:lpstr>Maak nu opdracht 1 en 2</vt:lpstr>
      <vt:lpstr>Onderhouden accu</vt:lpstr>
      <vt:lpstr>Aansluitingen / buitenkant</vt:lpstr>
      <vt:lpstr>Maak nu opdracht 3</vt:lpstr>
      <vt:lpstr>Dit was les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mediawijsheid</dc:title>
  <dc:creator>Docent</dc:creator>
  <cp:lastModifiedBy>Martine van Winkel</cp:lastModifiedBy>
  <cp:revision>3</cp:revision>
  <dcterms:created xsi:type="dcterms:W3CDTF">2014-08-24T06:31:54Z</dcterms:created>
  <dcterms:modified xsi:type="dcterms:W3CDTF">2018-07-20T08:08:25Z</dcterms:modified>
</cp:coreProperties>
</file>