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6/22/2017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formativ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1094DB-64E6-4094-90D9-4DE4E010C7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Go </a:t>
            </a:r>
            <a:r>
              <a:rPr lang="nl-NL" dirty="0" err="1"/>
              <a:t>Formative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D6494E1-E508-4120-8767-F7536E39A6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Tool voor formatief toetsen</a:t>
            </a:r>
          </a:p>
        </p:txBody>
      </p:sp>
    </p:spTree>
    <p:extLst>
      <p:ext uri="{BB962C8B-B14F-4D97-AF65-F5344CB8AC3E}">
        <p14:creationId xmlns:p14="http://schemas.microsoft.com/office/powerpoint/2010/main" val="1071533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14B2F0-382E-436E-8490-160EE6B65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Formatief </a:t>
            </a:r>
            <a:r>
              <a:rPr lang="nl-NL" dirty="0" err="1"/>
              <a:t>vs</a:t>
            </a:r>
            <a:r>
              <a:rPr lang="nl-NL" dirty="0"/>
              <a:t> </a:t>
            </a:r>
            <a:r>
              <a:rPr lang="nl-NL" dirty="0" err="1"/>
              <a:t>summatief</a:t>
            </a:r>
            <a:endParaRPr lang="nl-NL" dirty="0"/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B9C67F20-A5B2-48DA-831F-B6BD7275E5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070214"/>
              </p:ext>
            </p:extLst>
          </p:nvPr>
        </p:nvGraphicFramePr>
        <p:xfrm>
          <a:off x="1450975" y="2016125"/>
          <a:ext cx="9604376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188">
                  <a:extLst>
                    <a:ext uri="{9D8B030D-6E8A-4147-A177-3AD203B41FA5}">
                      <a16:colId xmlns:a16="http://schemas.microsoft.com/office/drawing/2014/main" val="2002484597"/>
                    </a:ext>
                  </a:extLst>
                </a:gridCol>
                <a:gridCol w="4802188">
                  <a:extLst>
                    <a:ext uri="{9D8B030D-6E8A-4147-A177-3AD203B41FA5}">
                      <a16:colId xmlns:a16="http://schemas.microsoft.com/office/drawing/2014/main" val="27750404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Formatief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Summatief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7585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Didactische functie</a:t>
                      </a:r>
                    </a:p>
                    <a:p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 effectiviteit instructie</a:t>
                      </a:r>
                    </a:p>
                    <a:p>
                      <a:r>
                        <a:rPr lang="nl-N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Feedup</a:t>
                      </a:r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nl-N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feedforward</a:t>
                      </a:r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 feedback</a:t>
                      </a:r>
                    </a:p>
                    <a:p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Instructie laten aansluiten op individuele onderwijsbehoeften van leerlingen.</a:t>
                      </a:r>
                    </a:p>
                    <a:p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Evalueren om te leren</a:t>
                      </a:r>
                    </a:p>
                    <a:p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Opbrengstgericht werken</a:t>
                      </a:r>
                    </a:p>
                    <a:p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Diagnostisch toetsen</a:t>
                      </a:r>
                    </a:p>
                    <a:p>
                      <a:endParaRPr lang="nl-NL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Docent en leerling eigenaar (leerproces)</a:t>
                      </a:r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Cijfers geven</a:t>
                      </a:r>
                    </a:p>
                    <a:p>
                      <a:r>
                        <a:rPr lang="nl-NL" dirty="0"/>
                        <a:t>Feedback </a:t>
                      </a:r>
                    </a:p>
                    <a:p>
                      <a:r>
                        <a:rPr lang="nl-NL" dirty="0"/>
                        <a:t>Zak-/slaagbeslissing</a:t>
                      </a:r>
                    </a:p>
                    <a:p>
                      <a:r>
                        <a:rPr lang="nl-NL" dirty="0"/>
                        <a:t>Selectiefunctie</a:t>
                      </a:r>
                    </a:p>
                    <a:p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kwalificerende functie</a:t>
                      </a:r>
                    </a:p>
                    <a:p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Prognostische functie </a:t>
                      </a:r>
                    </a:p>
                    <a:p>
                      <a:endParaRPr lang="nl-NL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nl-NL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nl-NL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nl-N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Docent eigenaar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057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291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45742D-BC60-476F-9BC5-5D58E565D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startscherm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17B2598F-E078-4AFB-819C-0D71E07F68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93055" y="2016125"/>
            <a:ext cx="6920214" cy="3449638"/>
          </a:xfrm>
        </p:spPr>
      </p:pic>
    </p:spTree>
    <p:extLst>
      <p:ext uri="{BB962C8B-B14F-4D97-AF65-F5344CB8AC3E}">
        <p14:creationId xmlns:p14="http://schemas.microsoft.com/office/powerpoint/2010/main" val="68896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6AE1A6-11C5-40C5-880A-C4CDE3DAD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www.Goformative.com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874769-1749-4EA9-A29E-50FCBCA36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Maak een account aan: kies uit teacher of student. </a:t>
            </a:r>
          </a:p>
          <a:p>
            <a:r>
              <a:rPr lang="nl-NL" dirty="0"/>
              <a:t>Hier maken ook de leerlingen een account aan (zij hebben daarbij de klassencode nodig)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CC84984-FA6B-40E8-933D-8FAF299B58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1912" y="3086100"/>
            <a:ext cx="4448175" cy="68580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E4A9062B-903B-4F90-995C-3538AAEB9F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0703" y="3933878"/>
            <a:ext cx="9725025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490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A815C4-54BB-4C47-8F46-4127CAB4F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Maak een nieuwe </a:t>
            </a:r>
            <a:r>
              <a:rPr lang="nl-NL" dirty="0" err="1"/>
              <a:t>formative</a:t>
            </a:r>
            <a:r>
              <a:rPr lang="nl-NL" dirty="0"/>
              <a:t> aan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3530FE78-57E5-43F1-B34B-550E6B6273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95376" y="2016125"/>
            <a:ext cx="6315572" cy="3449638"/>
          </a:xfrm>
        </p:spPr>
      </p:pic>
    </p:spTree>
    <p:extLst>
      <p:ext uri="{BB962C8B-B14F-4D97-AF65-F5344CB8AC3E}">
        <p14:creationId xmlns:p14="http://schemas.microsoft.com/office/powerpoint/2010/main" val="136810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1D87CD-2BAC-42C1-A8FA-0CC9CC46E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mogelijkheden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00468987-B6DA-45D3-B8D0-D651F1C0CA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4017" y="2016125"/>
            <a:ext cx="6558290" cy="3449638"/>
          </a:xfr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716A0F6-F8E2-4FD6-A9DA-C73AC2EF5A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3318" y="3740943"/>
            <a:ext cx="2999688" cy="985801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8171031E-C6D4-49F6-98DC-78223B6C51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6559" y="4363243"/>
            <a:ext cx="1837452" cy="363501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C5AA36B-CE33-4248-A30C-463E0F792A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53006" y="3759198"/>
            <a:ext cx="1525539" cy="967546"/>
          </a:xfrm>
          <a:prstGeom prst="rect">
            <a:avLst/>
          </a:prstGeom>
        </p:spPr>
      </p:pic>
      <p:cxnSp>
        <p:nvCxnSpPr>
          <p:cNvPr id="11" name="Rechte verbindingslijn met pijl 10">
            <a:extLst>
              <a:ext uri="{FF2B5EF4-FFF2-40B4-BE49-F238E27FC236}">
                <a16:creationId xmlns:a16="http://schemas.microsoft.com/office/drawing/2014/main" id="{B5791DFE-7C57-4CC2-95C2-7651A68034E9}"/>
              </a:ext>
            </a:extLst>
          </p:cNvPr>
          <p:cNvCxnSpPr/>
          <p:nvPr/>
        </p:nvCxnSpPr>
        <p:spPr>
          <a:xfrm flipH="1">
            <a:off x="4121834" y="3587262"/>
            <a:ext cx="393895" cy="775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met pijl 12">
            <a:extLst>
              <a:ext uri="{FF2B5EF4-FFF2-40B4-BE49-F238E27FC236}">
                <a16:creationId xmlns:a16="http://schemas.microsoft.com/office/drawing/2014/main" id="{FDAD0609-5C1F-4556-87A4-2C5FB0498BE7}"/>
              </a:ext>
            </a:extLst>
          </p:cNvPr>
          <p:cNvCxnSpPr/>
          <p:nvPr/>
        </p:nvCxnSpPr>
        <p:spPr>
          <a:xfrm>
            <a:off x="6141561" y="3591339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met pijl 14">
            <a:extLst>
              <a:ext uri="{FF2B5EF4-FFF2-40B4-BE49-F238E27FC236}">
                <a16:creationId xmlns:a16="http://schemas.microsoft.com/office/drawing/2014/main" id="{ABC10FF3-989D-4B78-A0EB-2D8F3387E4A3}"/>
              </a:ext>
            </a:extLst>
          </p:cNvPr>
          <p:cNvCxnSpPr/>
          <p:nvPr/>
        </p:nvCxnSpPr>
        <p:spPr>
          <a:xfrm>
            <a:off x="7753006" y="3587262"/>
            <a:ext cx="609116" cy="387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8129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71B918-D57C-4870-9398-186886C9E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Klaarzetten: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1A95882-4DFB-401C-8850-C21D39835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568" y="2888550"/>
            <a:ext cx="2419350" cy="1704975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F010ABCA-C1B4-4108-B2E4-4523A3F4DB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1778" y="1972980"/>
            <a:ext cx="2334431" cy="383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24155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1815</TotalTime>
  <Words>97</Words>
  <Application>Microsoft Office PowerPoint</Application>
  <PresentationFormat>Breedbeeld</PresentationFormat>
  <Paragraphs>31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Galerie</vt:lpstr>
      <vt:lpstr>Go Formative</vt:lpstr>
      <vt:lpstr>Formatief vs summatief</vt:lpstr>
      <vt:lpstr>startscherm</vt:lpstr>
      <vt:lpstr>www.Goformative.com </vt:lpstr>
      <vt:lpstr>Maak een nieuwe formative aan</vt:lpstr>
      <vt:lpstr>mogelijkheden</vt:lpstr>
      <vt:lpstr>Klaarzetten: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 Formative</dc:title>
  <dc:creator>Martine van Winkel</dc:creator>
  <cp:lastModifiedBy>Martine van Winkel</cp:lastModifiedBy>
  <cp:revision>9</cp:revision>
  <dcterms:created xsi:type="dcterms:W3CDTF">2017-06-21T07:21:54Z</dcterms:created>
  <dcterms:modified xsi:type="dcterms:W3CDTF">2017-06-22T14:55:15Z</dcterms:modified>
</cp:coreProperties>
</file>