
<file path=[Content_Types].xml><?xml version="1.0" encoding="utf-8"?>
<Types xmlns="http://schemas.openxmlformats.org/package/2006/content-types">
  <Default Extension="png" ContentType="image/png"/>
  <Default Extension="jpg&amp;ehk=cQOFYRA7JgqElIgBCYQSKA&amp;r=0&amp;pid=OfficeInsert" ContentType="image/jpeg"/>
  <Default Extension="jpeg" ContentType="image/jpeg"/>
  <Default Extension="rels" ContentType="application/vnd.openxmlformats-package.relationships+xml"/>
  <Default Extension="xml" ContentType="application/xml"/>
  <Default Extension="jpg&amp;ehk=1" ContentType="image/jpeg"/>
  <Default Extension="jpg&amp;ehk=WENgdV8p7PvJOGljx4Ilhg&amp;r=0&amp;pid=OfficeInsert" ContentType="image/jpeg"/>
  <Default Extension="jpg&amp;ehk=UwJ7obci7lUpp607S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3" r:id="rId6"/>
    <p:sldId id="264" r:id="rId7"/>
    <p:sldId id="258" r:id="rId8"/>
    <p:sldId id="261" r:id="rId9"/>
    <p:sldId id="276" r:id="rId10"/>
    <p:sldId id="275" r:id="rId11"/>
    <p:sldId id="265" r:id="rId12"/>
    <p:sldId id="266" r:id="rId13"/>
    <p:sldId id="267" r:id="rId14"/>
    <p:sldId id="273" r:id="rId15"/>
    <p:sldId id="274" r:id="rId16"/>
    <p:sldId id="268" r:id="rId17"/>
    <p:sldId id="269" r:id="rId18"/>
    <p:sldId id="270" r:id="rId19"/>
    <p:sldId id="271" r:id="rId20"/>
    <p:sldId id="272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0EC99C-A721-4EDD-BE2C-DA87E604CFB4}" v="550" dt="2018-07-02T05:50:16.4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e van Winkel" userId="e6354fa8-8972-4420-af06-d9a785a251fe" providerId="ADAL" clId="{810EC99C-A721-4EDD-BE2C-DA87E604CFB4}"/>
    <pc:docChg chg="undo custSel addSld modSld sldOrd">
      <pc:chgData name="Martine van Winkel" userId="e6354fa8-8972-4420-af06-d9a785a251fe" providerId="ADAL" clId="{810EC99C-A721-4EDD-BE2C-DA87E604CFB4}" dt="2018-07-02T05:50:16.445" v="548"/>
      <pc:docMkLst>
        <pc:docMk/>
      </pc:docMkLst>
      <pc:sldChg chg="modSp modAnim">
        <pc:chgData name="Martine van Winkel" userId="e6354fa8-8972-4420-af06-d9a785a251fe" providerId="ADAL" clId="{810EC99C-A721-4EDD-BE2C-DA87E604CFB4}" dt="2018-07-02T05:40:45.213" v="434"/>
        <pc:sldMkLst>
          <pc:docMk/>
          <pc:sldMk cId="78289961" sldId="258"/>
        </pc:sldMkLst>
        <pc:spChg chg="mod">
          <ac:chgData name="Martine van Winkel" userId="e6354fa8-8972-4420-af06-d9a785a251fe" providerId="ADAL" clId="{810EC99C-A721-4EDD-BE2C-DA87E604CFB4}" dt="2018-07-02T05:38:33.363" v="424" actId="20577"/>
          <ac:spMkLst>
            <pc:docMk/>
            <pc:sldMk cId="78289961" sldId="258"/>
            <ac:spMk id="10" creationId="{52648C06-BA37-441C-A546-EB8879BC61A3}"/>
          </ac:spMkLst>
        </pc:spChg>
      </pc:sldChg>
      <pc:sldChg chg="addSp delSp modSp modAnim">
        <pc:chgData name="Martine van Winkel" userId="e6354fa8-8972-4420-af06-d9a785a251fe" providerId="ADAL" clId="{810EC99C-A721-4EDD-BE2C-DA87E604CFB4}" dt="2018-07-02T05:40:29.321" v="433"/>
        <pc:sldMkLst>
          <pc:docMk/>
          <pc:sldMk cId="744613802" sldId="261"/>
        </pc:sldMkLst>
        <pc:spChg chg="add del">
          <ac:chgData name="Martine van Winkel" userId="e6354fa8-8972-4420-af06-d9a785a251fe" providerId="ADAL" clId="{810EC99C-A721-4EDD-BE2C-DA87E604CFB4}" dt="2018-07-02T05:39:39.275" v="426"/>
          <ac:spMkLst>
            <pc:docMk/>
            <pc:sldMk cId="744613802" sldId="261"/>
            <ac:spMk id="6" creationId="{D59AE41D-7F82-47A4-82FF-BE8B5260E9D6}"/>
          </ac:spMkLst>
        </pc:spChg>
        <pc:spChg chg="add del">
          <ac:chgData name="Martine van Winkel" userId="e6354fa8-8972-4420-af06-d9a785a251fe" providerId="ADAL" clId="{810EC99C-A721-4EDD-BE2C-DA87E604CFB4}" dt="2018-07-02T05:40:04.247" v="430"/>
          <ac:spMkLst>
            <pc:docMk/>
            <pc:sldMk cId="744613802" sldId="261"/>
            <ac:spMk id="8" creationId="{43AB14C0-9405-4668-AC7E-D3348ACF47B4}"/>
          </ac:spMkLst>
        </pc:spChg>
        <pc:picChg chg="add mod">
          <ac:chgData name="Martine van Winkel" userId="e6354fa8-8972-4420-af06-d9a785a251fe" providerId="ADAL" clId="{810EC99C-A721-4EDD-BE2C-DA87E604CFB4}" dt="2018-07-02T05:39:41.711" v="428" actId="1076"/>
          <ac:picMkLst>
            <pc:docMk/>
            <pc:sldMk cId="744613802" sldId="261"/>
            <ac:picMk id="7" creationId="{4E2F465C-5A8D-487B-92B7-3119A59A04E0}"/>
          </ac:picMkLst>
        </pc:picChg>
        <pc:picChg chg="add mod">
          <ac:chgData name="Martine van Winkel" userId="e6354fa8-8972-4420-af06-d9a785a251fe" providerId="ADAL" clId="{810EC99C-A721-4EDD-BE2C-DA87E604CFB4}" dt="2018-07-02T05:40:07.635" v="432" actId="1076"/>
          <ac:picMkLst>
            <pc:docMk/>
            <pc:sldMk cId="744613802" sldId="261"/>
            <ac:picMk id="11" creationId="{C6149482-5716-49EA-8216-658FB66E464B}"/>
          </ac:picMkLst>
        </pc:picChg>
      </pc:sldChg>
      <pc:sldChg chg="modAnim">
        <pc:chgData name="Martine van Winkel" userId="e6354fa8-8972-4420-af06-d9a785a251fe" providerId="ADAL" clId="{810EC99C-A721-4EDD-BE2C-DA87E604CFB4}" dt="2018-07-02T05:41:04.176" v="435"/>
        <pc:sldMkLst>
          <pc:docMk/>
          <pc:sldMk cId="896072612" sldId="262"/>
        </pc:sldMkLst>
      </pc:sldChg>
      <pc:sldChg chg="modSp">
        <pc:chgData name="Martine van Winkel" userId="e6354fa8-8972-4420-af06-d9a785a251fe" providerId="ADAL" clId="{810EC99C-A721-4EDD-BE2C-DA87E604CFB4}" dt="2018-07-02T05:41:35.378" v="436" actId="313"/>
        <pc:sldMkLst>
          <pc:docMk/>
          <pc:sldMk cId="3695376270" sldId="265"/>
        </pc:sldMkLst>
        <pc:spChg chg="mod">
          <ac:chgData name="Martine van Winkel" userId="e6354fa8-8972-4420-af06-d9a785a251fe" providerId="ADAL" clId="{810EC99C-A721-4EDD-BE2C-DA87E604CFB4}" dt="2018-07-02T05:41:35.378" v="436" actId="313"/>
          <ac:spMkLst>
            <pc:docMk/>
            <pc:sldMk cId="3695376270" sldId="265"/>
            <ac:spMk id="3" creationId="{A63DAFC2-660B-4EA1-A715-B77B98678CD6}"/>
          </ac:spMkLst>
        </pc:spChg>
      </pc:sldChg>
      <pc:sldChg chg="modSp">
        <pc:chgData name="Martine van Winkel" userId="e6354fa8-8972-4420-af06-d9a785a251fe" providerId="ADAL" clId="{810EC99C-A721-4EDD-BE2C-DA87E604CFB4}" dt="2018-06-29T08:00:14.560" v="344" actId="20577"/>
        <pc:sldMkLst>
          <pc:docMk/>
          <pc:sldMk cId="415979487" sldId="267"/>
        </pc:sldMkLst>
        <pc:spChg chg="mod">
          <ac:chgData name="Martine van Winkel" userId="e6354fa8-8972-4420-af06-d9a785a251fe" providerId="ADAL" clId="{810EC99C-A721-4EDD-BE2C-DA87E604CFB4}" dt="2018-06-29T08:00:14.560" v="344" actId="20577"/>
          <ac:spMkLst>
            <pc:docMk/>
            <pc:sldMk cId="415979487" sldId="267"/>
            <ac:spMk id="9" creationId="{191F5DB1-DC37-405C-9340-3AFD943D52EB}"/>
          </ac:spMkLst>
        </pc:spChg>
        <pc:picChg chg="mod">
          <ac:chgData name="Martine van Winkel" userId="e6354fa8-8972-4420-af06-d9a785a251fe" providerId="ADAL" clId="{810EC99C-A721-4EDD-BE2C-DA87E604CFB4}" dt="2018-06-29T07:59:59.132" v="330" actId="14100"/>
          <ac:picMkLst>
            <pc:docMk/>
            <pc:sldMk cId="415979487" sldId="267"/>
            <ac:picMk id="2" creationId="{F5A6FB08-1A8F-4962-8E06-537E34BECF97}"/>
          </ac:picMkLst>
        </pc:picChg>
      </pc:sldChg>
      <pc:sldChg chg="addSp modSp">
        <pc:chgData name="Martine van Winkel" userId="e6354fa8-8972-4420-af06-d9a785a251fe" providerId="ADAL" clId="{810EC99C-A721-4EDD-BE2C-DA87E604CFB4}" dt="2018-07-01T11:06:59.691" v="423" actId="20577"/>
        <pc:sldMkLst>
          <pc:docMk/>
          <pc:sldMk cId="3733391499" sldId="271"/>
        </pc:sldMkLst>
        <pc:spChg chg="add mod">
          <ac:chgData name="Martine van Winkel" userId="e6354fa8-8972-4420-af06-d9a785a251fe" providerId="ADAL" clId="{810EC99C-A721-4EDD-BE2C-DA87E604CFB4}" dt="2018-07-01T11:06:59.691" v="423" actId="20577"/>
          <ac:spMkLst>
            <pc:docMk/>
            <pc:sldMk cId="3733391499" sldId="271"/>
            <ac:spMk id="5" creationId="{700233AF-E236-4471-9044-E0E5ADD75D9E}"/>
          </ac:spMkLst>
        </pc:spChg>
      </pc:sldChg>
      <pc:sldChg chg="addSp delSp modSp add">
        <pc:chgData name="Martine van Winkel" userId="e6354fa8-8972-4420-af06-d9a785a251fe" providerId="ADAL" clId="{810EC99C-A721-4EDD-BE2C-DA87E604CFB4}" dt="2018-06-29T07:24:28.067" v="3"/>
        <pc:sldMkLst>
          <pc:docMk/>
          <pc:sldMk cId="3450045291" sldId="272"/>
        </pc:sldMkLst>
        <pc:spChg chg="add mod">
          <ac:chgData name="Martine van Winkel" userId="e6354fa8-8972-4420-af06-d9a785a251fe" providerId="ADAL" clId="{810EC99C-A721-4EDD-BE2C-DA87E604CFB4}" dt="2018-06-29T07:24:01.676" v="2"/>
          <ac:spMkLst>
            <pc:docMk/>
            <pc:sldMk cId="3450045291" sldId="272"/>
            <ac:spMk id="2" creationId="{B6D93E7C-DA4F-4D2D-974D-611159C8B407}"/>
          </ac:spMkLst>
        </pc:spChg>
        <pc:spChg chg="add del mod">
          <ac:chgData name="Martine van Winkel" userId="e6354fa8-8972-4420-af06-d9a785a251fe" providerId="ADAL" clId="{810EC99C-A721-4EDD-BE2C-DA87E604CFB4}" dt="2018-06-29T07:24:28.067" v="3"/>
          <ac:spMkLst>
            <pc:docMk/>
            <pc:sldMk cId="3450045291" sldId="272"/>
            <ac:spMk id="3" creationId="{BCE2294D-24E7-4B13-A8C0-777415210E52}"/>
          </ac:spMkLst>
        </pc:spChg>
        <pc:picChg chg="add mod">
          <ac:chgData name="Martine van Winkel" userId="e6354fa8-8972-4420-af06-d9a785a251fe" providerId="ADAL" clId="{810EC99C-A721-4EDD-BE2C-DA87E604CFB4}" dt="2018-06-29T07:24:28.067" v="3"/>
          <ac:picMkLst>
            <pc:docMk/>
            <pc:sldMk cId="3450045291" sldId="272"/>
            <ac:picMk id="5" creationId="{8AED280E-7EAA-4AC3-BEA8-6B8AF41662E5}"/>
          </ac:picMkLst>
        </pc:picChg>
        <pc:picChg chg="del">
          <ac:chgData name="Martine van Winkel" userId="e6354fa8-8972-4420-af06-d9a785a251fe" providerId="ADAL" clId="{810EC99C-A721-4EDD-BE2C-DA87E604CFB4}" dt="2018-06-29T07:23:56.633" v="1" actId="478"/>
          <ac:picMkLst>
            <pc:docMk/>
            <pc:sldMk cId="3450045291" sldId="272"/>
            <ac:picMk id="2050" creationId="{26DC447C-D441-4317-805A-A17B184AE902}"/>
          </ac:picMkLst>
        </pc:picChg>
      </pc:sldChg>
      <pc:sldChg chg="addSp delSp modSp add">
        <pc:chgData name="Martine van Winkel" userId="e6354fa8-8972-4420-af06-d9a785a251fe" providerId="ADAL" clId="{810EC99C-A721-4EDD-BE2C-DA87E604CFB4}" dt="2018-06-29T07:46:24.513" v="139" actId="14100"/>
        <pc:sldMkLst>
          <pc:docMk/>
          <pc:sldMk cId="1095687415" sldId="273"/>
        </pc:sldMkLst>
        <pc:spChg chg="mod">
          <ac:chgData name="Martine van Winkel" userId="e6354fa8-8972-4420-af06-d9a785a251fe" providerId="ADAL" clId="{810EC99C-A721-4EDD-BE2C-DA87E604CFB4}" dt="2018-06-29T07:45:52.623" v="134" actId="14100"/>
          <ac:spMkLst>
            <pc:docMk/>
            <pc:sldMk cId="1095687415" sldId="273"/>
            <ac:spMk id="4" creationId="{9E8A0B36-533F-4979-8B4E-153A8EF19ADA}"/>
          </ac:spMkLst>
        </pc:spChg>
        <pc:spChg chg="add mod">
          <ac:chgData name="Martine van Winkel" userId="e6354fa8-8972-4420-af06-d9a785a251fe" providerId="ADAL" clId="{810EC99C-A721-4EDD-BE2C-DA87E604CFB4}" dt="2018-06-29T07:43:23.867" v="125" actId="14100"/>
          <ac:spMkLst>
            <pc:docMk/>
            <pc:sldMk cId="1095687415" sldId="273"/>
            <ac:spMk id="6" creationId="{7A0A9FED-51C9-49FD-B3EB-79E681C63469}"/>
          </ac:spMkLst>
        </pc:spChg>
        <pc:spChg chg="add del">
          <ac:chgData name="Martine van Winkel" userId="e6354fa8-8972-4420-af06-d9a785a251fe" providerId="ADAL" clId="{810EC99C-A721-4EDD-BE2C-DA87E604CFB4}" dt="2018-06-29T07:43:29.400" v="129"/>
          <ac:spMkLst>
            <pc:docMk/>
            <pc:sldMk cId="1095687415" sldId="273"/>
            <ac:spMk id="7" creationId="{C3132FAF-6914-41F9-B7C7-3B5CC3E3E85F}"/>
          </ac:spMkLst>
        </pc:spChg>
        <pc:spChg chg="mod">
          <ac:chgData name="Martine van Winkel" userId="e6354fa8-8972-4420-af06-d9a785a251fe" providerId="ADAL" clId="{810EC99C-A721-4EDD-BE2C-DA87E604CFB4}" dt="2018-06-29T07:41:38.453" v="25" actId="20577"/>
          <ac:spMkLst>
            <pc:docMk/>
            <pc:sldMk cId="1095687415" sldId="273"/>
            <ac:spMk id="9" creationId="{191F5DB1-DC37-405C-9340-3AFD943D52EB}"/>
          </ac:spMkLst>
        </pc:spChg>
        <pc:picChg chg="del">
          <ac:chgData name="Martine van Winkel" userId="e6354fa8-8972-4420-af06-d9a785a251fe" providerId="ADAL" clId="{810EC99C-A721-4EDD-BE2C-DA87E604CFB4}" dt="2018-06-29T07:41:18.894" v="5" actId="478"/>
          <ac:picMkLst>
            <pc:docMk/>
            <pc:sldMk cId="1095687415" sldId="273"/>
            <ac:picMk id="2" creationId="{F5A6FB08-1A8F-4962-8E06-537E34BECF97}"/>
          </ac:picMkLst>
        </pc:picChg>
        <pc:picChg chg="del">
          <ac:chgData name="Martine van Winkel" userId="e6354fa8-8972-4420-af06-d9a785a251fe" providerId="ADAL" clId="{810EC99C-A721-4EDD-BE2C-DA87E604CFB4}" dt="2018-06-29T07:41:23.513" v="6" actId="478"/>
          <ac:picMkLst>
            <pc:docMk/>
            <pc:sldMk cId="1095687415" sldId="273"/>
            <ac:picMk id="5" creationId="{B5414BD4-057A-4757-9D98-D381A70E86FA}"/>
          </ac:picMkLst>
        </pc:picChg>
        <pc:picChg chg="add mod">
          <ac:chgData name="Martine van Winkel" userId="e6354fa8-8972-4420-af06-d9a785a251fe" providerId="ADAL" clId="{810EC99C-A721-4EDD-BE2C-DA87E604CFB4}" dt="2018-06-29T07:43:32.348" v="131" actId="1076"/>
          <ac:picMkLst>
            <pc:docMk/>
            <pc:sldMk cId="1095687415" sldId="273"/>
            <ac:picMk id="8" creationId="{38C442B4-F914-400F-BDD3-4CF2D72329CB}"/>
          </ac:picMkLst>
        </pc:picChg>
        <pc:picChg chg="add mod">
          <ac:chgData name="Martine van Winkel" userId="e6354fa8-8972-4420-af06-d9a785a251fe" providerId="ADAL" clId="{810EC99C-A721-4EDD-BE2C-DA87E604CFB4}" dt="2018-06-29T07:46:24.513" v="139" actId="14100"/>
          <ac:picMkLst>
            <pc:docMk/>
            <pc:sldMk cId="1095687415" sldId="273"/>
            <ac:picMk id="3076" creationId="{88C8B9D4-B6B2-49C7-814C-AACB3FE2B8B8}"/>
          </ac:picMkLst>
        </pc:picChg>
      </pc:sldChg>
      <pc:sldChg chg="addSp delSp modSp add modTransition">
        <pc:chgData name="Martine van Winkel" userId="e6354fa8-8972-4420-af06-d9a785a251fe" providerId="ADAL" clId="{810EC99C-A721-4EDD-BE2C-DA87E604CFB4}" dt="2018-07-02T05:50:16.445" v="548"/>
        <pc:sldMkLst>
          <pc:docMk/>
          <pc:sldMk cId="3356595038" sldId="274"/>
        </pc:sldMkLst>
        <pc:spChg chg="add mod">
          <ac:chgData name="Martine van Winkel" userId="e6354fa8-8972-4420-af06-d9a785a251fe" providerId="ADAL" clId="{810EC99C-A721-4EDD-BE2C-DA87E604CFB4}" dt="2018-06-29T08:06:21.917" v="420" actId="20577"/>
          <ac:spMkLst>
            <pc:docMk/>
            <pc:sldMk cId="3356595038" sldId="274"/>
            <ac:spMk id="2" creationId="{7FE16798-3E9A-476E-A5D9-3A893D58DDB2}"/>
          </ac:spMkLst>
        </pc:spChg>
        <pc:spChg chg="mod">
          <ac:chgData name="Martine van Winkel" userId="e6354fa8-8972-4420-af06-d9a785a251fe" providerId="ADAL" clId="{810EC99C-A721-4EDD-BE2C-DA87E604CFB4}" dt="2018-06-29T08:04:19.442" v="384" actId="20577"/>
          <ac:spMkLst>
            <pc:docMk/>
            <pc:sldMk cId="3356595038" sldId="274"/>
            <ac:spMk id="6" creationId="{7A0A9FED-51C9-49FD-B3EB-79E681C63469}"/>
          </ac:spMkLst>
        </pc:spChg>
        <pc:spChg chg="mod">
          <ac:chgData name="Martine van Winkel" userId="e6354fa8-8972-4420-af06-d9a785a251fe" providerId="ADAL" clId="{810EC99C-A721-4EDD-BE2C-DA87E604CFB4}" dt="2018-06-29T07:50:23.104" v="149" actId="5793"/>
          <ac:spMkLst>
            <pc:docMk/>
            <pc:sldMk cId="3356595038" sldId="274"/>
            <ac:spMk id="9" creationId="{191F5DB1-DC37-405C-9340-3AFD943D52EB}"/>
          </ac:spMkLst>
        </pc:spChg>
        <pc:picChg chg="del">
          <ac:chgData name="Martine van Winkel" userId="e6354fa8-8972-4420-af06-d9a785a251fe" providerId="ADAL" clId="{810EC99C-A721-4EDD-BE2C-DA87E604CFB4}" dt="2018-06-29T07:57:20.641" v="196" actId="478"/>
          <ac:picMkLst>
            <pc:docMk/>
            <pc:sldMk cId="3356595038" sldId="274"/>
            <ac:picMk id="8" creationId="{38C442B4-F914-400F-BDD3-4CF2D72329CB}"/>
          </ac:picMkLst>
        </pc:picChg>
        <pc:picChg chg="del">
          <ac:chgData name="Martine van Winkel" userId="e6354fa8-8972-4420-af06-d9a785a251fe" providerId="ADAL" clId="{810EC99C-A721-4EDD-BE2C-DA87E604CFB4}" dt="2018-06-29T07:57:18.506" v="195" actId="478"/>
          <ac:picMkLst>
            <pc:docMk/>
            <pc:sldMk cId="3356595038" sldId="274"/>
            <ac:picMk id="3076" creationId="{88C8B9D4-B6B2-49C7-814C-AACB3FE2B8B8}"/>
          </ac:picMkLst>
        </pc:picChg>
      </pc:sldChg>
      <pc:sldChg chg="addSp delSp modSp add delAnim">
        <pc:chgData name="Martine van Winkel" userId="e6354fa8-8972-4420-af06-d9a785a251fe" providerId="ADAL" clId="{810EC99C-A721-4EDD-BE2C-DA87E604CFB4}" dt="2018-07-02T05:47:12.696" v="447" actId="478"/>
        <pc:sldMkLst>
          <pc:docMk/>
          <pc:sldMk cId="228305456" sldId="275"/>
        </pc:sldMkLst>
        <pc:spChg chg="del mod">
          <ac:chgData name="Martine van Winkel" userId="e6354fa8-8972-4420-af06-d9a785a251fe" providerId="ADAL" clId="{810EC99C-A721-4EDD-BE2C-DA87E604CFB4}" dt="2018-07-02T05:46:54.779" v="445" actId="478"/>
          <ac:spMkLst>
            <pc:docMk/>
            <pc:sldMk cId="228305456" sldId="275"/>
            <ac:spMk id="3" creationId="{A63DAFC2-660B-4EA1-A715-B77B98678CD6}"/>
          </ac:spMkLst>
        </pc:spChg>
        <pc:spChg chg="del mod">
          <ac:chgData name="Martine van Winkel" userId="e6354fa8-8972-4420-af06-d9a785a251fe" providerId="ADAL" clId="{810EC99C-A721-4EDD-BE2C-DA87E604CFB4}" dt="2018-07-02T05:47:12.696" v="447" actId="478"/>
          <ac:spMkLst>
            <pc:docMk/>
            <pc:sldMk cId="228305456" sldId="275"/>
            <ac:spMk id="9" creationId="{191F5DB1-DC37-405C-9340-3AFD943D52EB}"/>
          </ac:spMkLst>
        </pc:spChg>
        <pc:picChg chg="add mod">
          <ac:chgData name="Martine van Winkel" userId="e6354fa8-8972-4420-af06-d9a785a251fe" providerId="ADAL" clId="{810EC99C-A721-4EDD-BE2C-DA87E604CFB4}" dt="2018-07-02T05:46:22.602" v="444" actId="1076"/>
          <ac:picMkLst>
            <pc:docMk/>
            <pc:sldMk cId="228305456" sldId="275"/>
            <ac:picMk id="2" creationId="{71DB2518-A1C2-42C2-ACA4-6C336C105414}"/>
          </ac:picMkLst>
        </pc:picChg>
        <pc:picChg chg="del">
          <ac:chgData name="Martine van Winkel" userId="e6354fa8-8972-4420-af06-d9a785a251fe" providerId="ADAL" clId="{810EC99C-A721-4EDD-BE2C-DA87E604CFB4}" dt="2018-07-02T05:46:04.660" v="438" actId="478"/>
          <ac:picMkLst>
            <pc:docMk/>
            <pc:sldMk cId="228305456" sldId="275"/>
            <ac:picMk id="5" creationId="{11234996-7F43-4EA3-8E59-83913A488CEF}"/>
          </ac:picMkLst>
        </pc:picChg>
        <pc:picChg chg="del">
          <ac:chgData name="Martine van Winkel" userId="e6354fa8-8972-4420-af06-d9a785a251fe" providerId="ADAL" clId="{810EC99C-A721-4EDD-BE2C-DA87E604CFB4}" dt="2018-07-02T05:46:06.835" v="440" actId="478"/>
          <ac:picMkLst>
            <pc:docMk/>
            <pc:sldMk cId="228305456" sldId="275"/>
            <ac:picMk id="7" creationId="{4E2F465C-5A8D-487B-92B7-3119A59A04E0}"/>
          </ac:picMkLst>
        </pc:picChg>
        <pc:picChg chg="del">
          <ac:chgData name="Martine van Winkel" userId="e6354fa8-8972-4420-af06-d9a785a251fe" providerId="ADAL" clId="{810EC99C-A721-4EDD-BE2C-DA87E604CFB4}" dt="2018-07-02T05:46:06.175" v="439" actId="478"/>
          <ac:picMkLst>
            <pc:docMk/>
            <pc:sldMk cId="228305456" sldId="275"/>
            <ac:picMk id="11" creationId="{C6149482-5716-49EA-8216-658FB66E464B}"/>
          </ac:picMkLst>
        </pc:picChg>
      </pc:sldChg>
      <pc:sldChg chg="delSp modSp add ord">
        <pc:chgData name="Martine van Winkel" userId="e6354fa8-8972-4420-af06-d9a785a251fe" providerId="ADAL" clId="{810EC99C-A721-4EDD-BE2C-DA87E604CFB4}" dt="2018-07-02T05:48:35.437" v="547" actId="20577"/>
        <pc:sldMkLst>
          <pc:docMk/>
          <pc:sldMk cId="3677371034" sldId="276"/>
        </pc:sldMkLst>
        <pc:spChg chg="mod">
          <ac:chgData name="Martine van Winkel" userId="e6354fa8-8972-4420-af06-d9a785a251fe" providerId="ADAL" clId="{810EC99C-A721-4EDD-BE2C-DA87E604CFB4}" dt="2018-07-02T05:48:30.507" v="537" actId="20577"/>
          <ac:spMkLst>
            <pc:docMk/>
            <pc:sldMk cId="3677371034" sldId="276"/>
            <ac:spMk id="2" creationId="{5AA64E7A-935E-45E2-A04B-D5542B1D2077}"/>
          </ac:spMkLst>
        </pc:spChg>
        <pc:spChg chg="mod">
          <ac:chgData name="Martine van Winkel" userId="e6354fa8-8972-4420-af06-d9a785a251fe" providerId="ADAL" clId="{810EC99C-A721-4EDD-BE2C-DA87E604CFB4}" dt="2018-07-02T05:48:22.205" v="532" actId="20577"/>
          <ac:spMkLst>
            <pc:docMk/>
            <pc:sldMk cId="3677371034" sldId="276"/>
            <ac:spMk id="3" creationId="{2BE8B326-84FF-40D9-AA1B-0669F4508F31}"/>
          </ac:spMkLst>
        </pc:spChg>
        <pc:spChg chg="mod">
          <ac:chgData name="Martine van Winkel" userId="e6354fa8-8972-4420-af06-d9a785a251fe" providerId="ADAL" clId="{810EC99C-A721-4EDD-BE2C-DA87E604CFB4}" dt="2018-07-02T05:48:35.437" v="547" actId="20577"/>
          <ac:spMkLst>
            <pc:docMk/>
            <pc:sldMk cId="3677371034" sldId="276"/>
            <ac:spMk id="8" creationId="{6FBF4AEB-3156-4F4D-8271-94B92A621668}"/>
          </ac:spMkLst>
        </pc:spChg>
        <pc:picChg chg="del">
          <ac:chgData name="Martine van Winkel" userId="e6354fa8-8972-4420-af06-d9a785a251fe" providerId="ADAL" clId="{810EC99C-A721-4EDD-BE2C-DA87E604CFB4}" dt="2018-07-02T05:48:25.815" v="533" actId="478"/>
          <ac:picMkLst>
            <pc:docMk/>
            <pc:sldMk cId="3677371034" sldId="276"/>
            <ac:picMk id="10" creationId="{77C07ED8-A31F-4853-A628-8E2502643738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7179BC-A90E-4A65-ABBE-B448C184CA74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E742E59D-36BA-45BC-B224-F0638C78EE4E}">
      <dgm:prSet phldrT="[Tekst]"/>
      <dgm:spPr/>
      <dgm:t>
        <a:bodyPr/>
        <a:lstStyle/>
        <a:p>
          <a:r>
            <a:rPr lang="nl-NL" dirty="0"/>
            <a:t>observeren</a:t>
          </a:r>
        </a:p>
      </dgm:t>
    </dgm:pt>
    <dgm:pt modelId="{1030AA35-A005-4054-8287-4DCE427AB8AF}" type="parTrans" cxnId="{DA023051-FF91-473F-A132-2A7F9A503606}">
      <dgm:prSet/>
      <dgm:spPr/>
      <dgm:t>
        <a:bodyPr/>
        <a:lstStyle/>
        <a:p>
          <a:endParaRPr lang="nl-NL"/>
        </a:p>
      </dgm:t>
    </dgm:pt>
    <dgm:pt modelId="{5F623DED-850C-483A-81C2-2A13813F2AF0}" type="sibTrans" cxnId="{DA023051-FF91-473F-A132-2A7F9A503606}">
      <dgm:prSet/>
      <dgm:spPr/>
      <dgm:t>
        <a:bodyPr/>
        <a:lstStyle/>
        <a:p>
          <a:endParaRPr lang="nl-NL"/>
        </a:p>
      </dgm:t>
    </dgm:pt>
    <dgm:pt modelId="{F7605DCB-4079-4F8C-905B-49642B70BCF2}">
      <dgm:prSet phldrT="[Tekst]"/>
      <dgm:spPr/>
      <dgm:t>
        <a:bodyPr/>
        <a:lstStyle/>
        <a:p>
          <a:r>
            <a:rPr lang="nl-NL" dirty="0"/>
            <a:t>inventariseren</a:t>
          </a:r>
        </a:p>
      </dgm:t>
    </dgm:pt>
    <dgm:pt modelId="{46CAF66A-8F5E-45DF-ACD5-AADD1D0369F9}" type="parTrans" cxnId="{1CE31573-62DD-4459-B890-251913081124}">
      <dgm:prSet/>
      <dgm:spPr/>
      <dgm:t>
        <a:bodyPr/>
        <a:lstStyle/>
        <a:p>
          <a:endParaRPr lang="nl-NL"/>
        </a:p>
      </dgm:t>
    </dgm:pt>
    <dgm:pt modelId="{035A69E9-318D-4933-907F-66F72CB3C9B4}" type="sibTrans" cxnId="{1CE31573-62DD-4459-B890-251913081124}">
      <dgm:prSet/>
      <dgm:spPr/>
      <dgm:t>
        <a:bodyPr/>
        <a:lstStyle/>
        <a:p>
          <a:endParaRPr lang="nl-NL"/>
        </a:p>
      </dgm:t>
    </dgm:pt>
    <dgm:pt modelId="{09A5C57A-9EC5-4689-B219-993F7A0B2431}">
      <dgm:prSet phldrT="[Tekst]"/>
      <dgm:spPr/>
      <dgm:t>
        <a:bodyPr/>
        <a:lstStyle/>
        <a:p>
          <a:r>
            <a:rPr lang="nl-NL" dirty="0"/>
            <a:t>Classificeren</a:t>
          </a:r>
        </a:p>
        <a:p>
          <a:r>
            <a:rPr lang="nl-NL" dirty="0"/>
            <a:t>(conclusie)</a:t>
          </a:r>
        </a:p>
      </dgm:t>
    </dgm:pt>
    <dgm:pt modelId="{FF053E21-173D-40F5-955F-60A64F78DA02}" type="parTrans" cxnId="{586D7A35-7D1C-44E4-B0CF-9917BF1CAC46}">
      <dgm:prSet/>
      <dgm:spPr/>
      <dgm:t>
        <a:bodyPr/>
        <a:lstStyle/>
        <a:p>
          <a:endParaRPr lang="nl-NL"/>
        </a:p>
      </dgm:t>
    </dgm:pt>
    <dgm:pt modelId="{9F7BE539-A1D0-4662-86A6-8BC853335263}" type="sibTrans" cxnId="{586D7A35-7D1C-44E4-B0CF-9917BF1CAC46}">
      <dgm:prSet/>
      <dgm:spPr/>
      <dgm:t>
        <a:bodyPr/>
        <a:lstStyle/>
        <a:p>
          <a:endParaRPr lang="nl-NL"/>
        </a:p>
      </dgm:t>
    </dgm:pt>
    <dgm:pt modelId="{9DECD7BA-3CFE-489D-82E6-2E2A60708FB1}">
      <dgm:prSet/>
      <dgm:spPr/>
      <dgm:t>
        <a:bodyPr/>
        <a:lstStyle/>
        <a:p>
          <a:r>
            <a:rPr lang="nl-NL" dirty="0"/>
            <a:t>Inventarisatie beleving</a:t>
          </a:r>
        </a:p>
        <a:p>
          <a:r>
            <a:rPr lang="nl-NL" dirty="0"/>
            <a:t>(subjectief)</a:t>
          </a:r>
        </a:p>
      </dgm:t>
    </dgm:pt>
    <dgm:pt modelId="{F525AEE0-FC1F-418A-9913-266EAD7628DC}" type="parTrans" cxnId="{C4092D5B-575A-4ABD-88BB-3CFA79357C25}">
      <dgm:prSet/>
      <dgm:spPr/>
    </dgm:pt>
    <dgm:pt modelId="{AAF6FD2F-0C2B-4A22-ACEB-1C22A43DFBD7}" type="sibTrans" cxnId="{C4092D5B-575A-4ABD-88BB-3CFA79357C25}">
      <dgm:prSet/>
      <dgm:spPr/>
      <dgm:t>
        <a:bodyPr/>
        <a:lstStyle/>
        <a:p>
          <a:endParaRPr lang="nl-NL"/>
        </a:p>
      </dgm:t>
    </dgm:pt>
    <dgm:pt modelId="{2F1C1B1E-8174-4B71-B7F5-45B3459E09CC}">
      <dgm:prSet/>
      <dgm:spPr/>
      <dgm:t>
        <a:bodyPr/>
        <a:lstStyle/>
        <a:p>
          <a:r>
            <a:rPr lang="nl-NL" dirty="0"/>
            <a:t>Besluiten reactie</a:t>
          </a:r>
        </a:p>
      </dgm:t>
    </dgm:pt>
    <dgm:pt modelId="{8E97F1D2-CFB2-4A1E-BF2C-8F3276452E0D}" type="parTrans" cxnId="{108341D8-67CE-474F-8074-34B8D161EA9B}">
      <dgm:prSet/>
      <dgm:spPr/>
    </dgm:pt>
    <dgm:pt modelId="{1D0C9BF6-0C1A-4525-80F8-5A5B03BE6ADD}" type="sibTrans" cxnId="{108341D8-67CE-474F-8074-34B8D161EA9B}">
      <dgm:prSet/>
      <dgm:spPr/>
      <dgm:t>
        <a:bodyPr/>
        <a:lstStyle/>
        <a:p>
          <a:endParaRPr lang="nl-NL"/>
        </a:p>
      </dgm:t>
    </dgm:pt>
    <dgm:pt modelId="{A64D1CFA-2793-4CAF-8972-A0317E1BA559}">
      <dgm:prSet/>
      <dgm:spPr/>
      <dgm:t>
        <a:bodyPr/>
        <a:lstStyle/>
        <a:p>
          <a:r>
            <a:rPr lang="nl-NL" dirty="0"/>
            <a:t>Actie </a:t>
          </a:r>
        </a:p>
      </dgm:t>
    </dgm:pt>
    <dgm:pt modelId="{CF1A18F1-3907-4A3D-A7E8-B627422759AB}" type="parTrans" cxnId="{0F34D532-1D3C-40A1-8751-F5D8841E522A}">
      <dgm:prSet/>
      <dgm:spPr/>
    </dgm:pt>
    <dgm:pt modelId="{3CEA0B0C-C950-46C6-A3BC-21D29E53FFEB}" type="sibTrans" cxnId="{0F34D532-1D3C-40A1-8751-F5D8841E522A}">
      <dgm:prSet/>
      <dgm:spPr/>
    </dgm:pt>
    <dgm:pt modelId="{62C5CE9E-C5CB-441E-BC85-E9FD584C50BF}" type="pres">
      <dgm:prSet presAssocID="{207179BC-A90E-4A65-ABBE-B448C184CA74}" presName="Name0" presStyleCnt="0">
        <dgm:presLayoutVars>
          <dgm:dir/>
          <dgm:resizeHandles val="exact"/>
        </dgm:presLayoutVars>
      </dgm:prSet>
      <dgm:spPr/>
    </dgm:pt>
    <dgm:pt modelId="{AD89D66E-6BDE-4A0B-AAA1-418DBF04616B}" type="pres">
      <dgm:prSet presAssocID="{E742E59D-36BA-45BC-B224-F0638C78EE4E}" presName="node" presStyleLbl="node1" presStyleIdx="0" presStyleCnt="6">
        <dgm:presLayoutVars>
          <dgm:bulletEnabled val="1"/>
        </dgm:presLayoutVars>
      </dgm:prSet>
      <dgm:spPr/>
    </dgm:pt>
    <dgm:pt modelId="{071650AC-25FB-471F-8C30-6834C6127E7E}" type="pres">
      <dgm:prSet presAssocID="{5F623DED-850C-483A-81C2-2A13813F2AF0}" presName="sibTrans" presStyleLbl="sibTrans2D1" presStyleIdx="0" presStyleCnt="5"/>
      <dgm:spPr/>
    </dgm:pt>
    <dgm:pt modelId="{4FBAD8DE-D5FE-4364-AA04-B937E0D8AF75}" type="pres">
      <dgm:prSet presAssocID="{5F623DED-850C-483A-81C2-2A13813F2AF0}" presName="connectorText" presStyleLbl="sibTrans2D1" presStyleIdx="0" presStyleCnt="5"/>
      <dgm:spPr/>
    </dgm:pt>
    <dgm:pt modelId="{46810344-C974-4941-8A8F-B1703B6E2921}" type="pres">
      <dgm:prSet presAssocID="{F7605DCB-4079-4F8C-905B-49642B70BCF2}" presName="node" presStyleLbl="node1" presStyleIdx="1" presStyleCnt="6">
        <dgm:presLayoutVars>
          <dgm:bulletEnabled val="1"/>
        </dgm:presLayoutVars>
      </dgm:prSet>
      <dgm:spPr/>
    </dgm:pt>
    <dgm:pt modelId="{DD1E2803-17FF-47A6-A373-EEF331DA7F87}" type="pres">
      <dgm:prSet presAssocID="{035A69E9-318D-4933-907F-66F72CB3C9B4}" presName="sibTrans" presStyleLbl="sibTrans2D1" presStyleIdx="1" presStyleCnt="5"/>
      <dgm:spPr/>
    </dgm:pt>
    <dgm:pt modelId="{ACBD7240-9A25-4BE8-BE77-8A998B76CD7A}" type="pres">
      <dgm:prSet presAssocID="{035A69E9-318D-4933-907F-66F72CB3C9B4}" presName="connectorText" presStyleLbl="sibTrans2D1" presStyleIdx="1" presStyleCnt="5"/>
      <dgm:spPr/>
    </dgm:pt>
    <dgm:pt modelId="{E089E1BB-DB27-4235-A658-6B6DFF9F229D}" type="pres">
      <dgm:prSet presAssocID="{09A5C57A-9EC5-4689-B219-993F7A0B2431}" presName="node" presStyleLbl="node1" presStyleIdx="2" presStyleCnt="6">
        <dgm:presLayoutVars>
          <dgm:bulletEnabled val="1"/>
        </dgm:presLayoutVars>
      </dgm:prSet>
      <dgm:spPr/>
    </dgm:pt>
    <dgm:pt modelId="{22FB3BC5-181A-4AE5-9788-F472DA3D0347}" type="pres">
      <dgm:prSet presAssocID="{9F7BE539-A1D0-4662-86A6-8BC853335263}" presName="sibTrans" presStyleLbl="sibTrans2D1" presStyleIdx="2" presStyleCnt="5"/>
      <dgm:spPr/>
    </dgm:pt>
    <dgm:pt modelId="{C7140097-4477-4865-924D-21BCEF2EC9FB}" type="pres">
      <dgm:prSet presAssocID="{9F7BE539-A1D0-4662-86A6-8BC853335263}" presName="connectorText" presStyleLbl="sibTrans2D1" presStyleIdx="2" presStyleCnt="5"/>
      <dgm:spPr/>
    </dgm:pt>
    <dgm:pt modelId="{925AA929-4039-48CA-A2A2-A8D7CD12F51B}" type="pres">
      <dgm:prSet presAssocID="{9DECD7BA-3CFE-489D-82E6-2E2A60708FB1}" presName="node" presStyleLbl="node1" presStyleIdx="3" presStyleCnt="6">
        <dgm:presLayoutVars>
          <dgm:bulletEnabled val="1"/>
        </dgm:presLayoutVars>
      </dgm:prSet>
      <dgm:spPr/>
    </dgm:pt>
    <dgm:pt modelId="{E004AB64-02B6-4992-9E91-9906C40E9E6D}" type="pres">
      <dgm:prSet presAssocID="{AAF6FD2F-0C2B-4A22-ACEB-1C22A43DFBD7}" presName="sibTrans" presStyleLbl="sibTrans2D1" presStyleIdx="3" presStyleCnt="5"/>
      <dgm:spPr/>
    </dgm:pt>
    <dgm:pt modelId="{F9E3162B-D18A-424B-8EF1-DD6D9E3FBEA6}" type="pres">
      <dgm:prSet presAssocID="{AAF6FD2F-0C2B-4A22-ACEB-1C22A43DFBD7}" presName="connectorText" presStyleLbl="sibTrans2D1" presStyleIdx="3" presStyleCnt="5"/>
      <dgm:spPr/>
    </dgm:pt>
    <dgm:pt modelId="{15F6CCA7-23D2-4BAA-A136-8202F25B58EB}" type="pres">
      <dgm:prSet presAssocID="{2F1C1B1E-8174-4B71-B7F5-45B3459E09CC}" presName="node" presStyleLbl="node1" presStyleIdx="4" presStyleCnt="6">
        <dgm:presLayoutVars>
          <dgm:bulletEnabled val="1"/>
        </dgm:presLayoutVars>
      </dgm:prSet>
      <dgm:spPr/>
    </dgm:pt>
    <dgm:pt modelId="{E91A237B-1AC5-4341-91E3-F50DE8C273A2}" type="pres">
      <dgm:prSet presAssocID="{1D0C9BF6-0C1A-4525-80F8-5A5B03BE6ADD}" presName="sibTrans" presStyleLbl="sibTrans2D1" presStyleIdx="4" presStyleCnt="5"/>
      <dgm:spPr/>
    </dgm:pt>
    <dgm:pt modelId="{D3036A10-939E-4A8E-8DA1-BA0A48D2D673}" type="pres">
      <dgm:prSet presAssocID="{1D0C9BF6-0C1A-4525-80F8-5A5B03BE6ADD}" presName="connectorText" presStyleLbl="sibTrans2D1" presStyleIdx="4" presStyleCnt="5"/>
      <dgm:spPr/>
    </dgm:pt>
    <dgm:pt modelId="{8C3BD8BD-F4E7-4E89-B0C5-C1A774A7D1D8}" type="pres">
      <dgm:prSet presAssocID="{A64D1CFA-2793-4CAF-8972-A0317E1BA559}" presName="node" presStyleLbl="node1" presStyleIdx="5" presStyleCnt="6">
        <dgm:presLayoutVars>
          <dgm:bulletEnabled val="1"/>
        </dgm:presLayoutVars>
      </dgm:prSet>
      <dgm:spPr/>
    </dgm:pt>
  </dgm:ptLst>
  <dgm:cxnLst>
    <dgm:cxn modelId="{76A9BA1A-F578-4EE2-8641-253908DCE536}" type="presOf" srcId="{5F623DED-850C-483A-81C2-2A13813F2AF0}" destId="{4FBAD8DE-D5FE-4364-AA04-B937E0D8AF75}" srcOrd="1" destOrd="0" presId="urn:microsoft.com/office/officeart/2005/8/layout/process1"/>
    <dgm:cxn modelId="{A746FE26-24AC-4B63-AB86-21EE74EA0F5E}" type="presOf" srcId="{09A5C57A-9EC5-4689-B219-993F7A0B2431}" destId="{E089E1BB-DB27-4235-A658-6B6DFF9F229D}" srcOrd="0" destOrd="0" presId="urn:microsoft.com/office/officeart/2005/8/layout/process1"/>
    <dgm:cxn modelId="{0F34D532-1D3C-40A1-8751-F5D8841E522A}" srcId="{207179BC-A90E-4A65-ABBE-B448C184CA74}" destId="{A64D1CFA-2793-4CAF-8972-A0317E1BA559}" srcOrd="5" destOrd="0" parTransId="{CF1A18F1-3907-4A3D-A7E8-B627422759AB}" sibTransId="{3CEA0B0C-C950-46C6-A3BC-21D29E53FFEB}"/>
    <dgm:cxn modelId="{6634D133-908C-4250-8949-D6EFCAC423AB}" type="presOf" srcId="{AAF6FD2F-0C2B-4A22-ACEB-1C22A43DFBD7}" destId="{F9E3162B-D18A-424B-8EF1-DD6D9E3FBEA6}" srcOrd="1" destOrd="0" presId="urn:microsoft.com/office/officeart/2005/8/layout/process1"/>
    <dgm:cxn modelId="{586D7A35-7D1C-44E4-B0CF-9917BF1CAC46}" srcId="{207179BC-A90E-4A65-ABBE-B448C184CA74}" destId="{09A5C57A-9EC5-4689-B219-993F7A0B2431}" srcOrd="2" destOrd="0" parTransId="{FF053E21-173D-40F5-955F-60A64F78DA02}" sibTransId="{9F7BE539-A1D0-4662-86A6-8BC853335263}"/>
    <dgm:cxn modelId="{C4092D5B-575A-4ABD-88BB-3CFA79357C25}" srcId="{207179BC-A90E-4A65-ABBE-B448C184CA74}" destId="{9DECD7BA-3CFE-489D-82E6-2E2A60708FB1}" srcOrd="3" destOrd="0" parTransId="{F525AEE0-FC1F-418A-9913-266EAD7628DC}" sibTransId="{AAF6FD2F-0C2B-4A22-ACEB-1C22A43DFBD7}"/>
    <dgm:cxn modelId="{BAA6E05B-7AA4-466A-AEEA-3260CE16AD7B}" type="presOf" srcId="{AAF6FD2F-0C2B-4A22-ACEB-1C22A43DFBD7}" destId="{E004AB64-02B6-4992-9E91-9906C40E9E6D}" srcOrd="0" destOrd="0" presId="urn:microsoft.com/office/officeart/2005/8/layout/process1"/>
    <dgm:cxn modelId="{8F3D656C-9C04-402A-B1B3-E01B90A45C53}" type="presOf" srcId="{035A69E9-318D-4933-907F-66F72CB3C9B4}" destId="{DD1E2803-17FF-47A6-A373-EEF331DA7F87}" srcOrd="0" destOrd="0" presId="urn:microsoft.com/office/officeart/2005/8/layout/process1"/>
    <dgm:cxn modelId="{A012924C-16D8-40C3-8F99-DC723D61720A}" type="presOf" srcId="{1D0C9BF6-0C1A-4525-80F8-5A5B03BE6ADD}" destId="{E91A237B-1AC5-4341-91E3-F50DE8C273A2}" srcOrd="0" destOrd="0" presId="urn:microsoft.com/office/officeart/2005/8/layout/process1"/>
    <dgm:cxn modelId="{DA023051-FF91-473F-A132-2A7F9A503606}" srcId="{207179BC-A90E-4A65-ABBE-B448C184CA74}" destId="{E742E59D-36BA-45BC-B224-F0638C78EE4E}" srcOrd="0" destOrd="0" parTransId="{1030AA35-A005-4054-8287-4DCE427AB8AF}" sibTransId="{5F623DED-850C-483A-81C2-2A13813F2AF0}"/>
    <dgm:cxn modelId="{1CE31573-62DD-4459-B890-251913081124}" srcId="{207179BC-A90E-4A65-ABBE-B448C184CA74}" destId="{F7605DCB-4079-4F8C-905B-49642B70BCF2}" srcOrd="1" destOrd="0" parTransId="{46CAF66A-8F5E-45DF-ACD5-AADD1D0369F9}" sibTransId="{035A69E9-318D-4933-907F-66F72CB3C9B4}"/>
    <dgm:cxn modelId="{2150D754-A7BB-40C3-A6B7-A879239D5912}" type="presOf" srcId="{9DECD7BA-3CFE-489D-82E6-2E2A60708FB1}" destId="{925AA929-4039-48CA-A2A2-A8D7CD12F51B}" srcOrd="0" destOrd="0" presId="urn:microsoft.com/office/officeart/2005/8/layout/process1"/>
    <dgm:cxn modelId="{5C611B8A-900E-436D-A68B-E52198487E8D}" type="presOf" srcId="{207179BC-A90E-4A65-ABBE-B448C184CA74}" destId="{62C5CE9E-C5CB-441E-BC85-E9FD584C50BF}" srcOrd="0" destOrd="0" presId="urn:microsoft.com/office/officeart/2005/8/layout/process1"/>
    <dgm:cxn modelId="{B1EA0C97-0623-403E-B6C4-D6B494C9DD6F}" type="presOf" srcId="{2F1C1B1E-8174-4B71-B7F5-45B3459E09CC}" destId="{15F6CCA7-23D2-4BAA-A136-8202F25B58EB}" srcOrd="0" destOrd="0" presId="urn:microsoft.com/office/officeart/2005/8/layout/process1"/>
    <dgm:cxn modelId="{720F9E98-5BE8-4D8A-A854-0E938E63B06C}" type="presOf" srcId="{035A69E9-318D-4933-907F-66F72CB3C9B4}" destId="{ACBD7240-9A25-4BE8-BE77-8A998B76CD7A}" srcOrd="1" destOrd="0" presId="urn:microsoft.com/office/officeart/2005/8/layout/process1"/>
    <dgm:cxn modelId="{8F97BEA0-112A-42FC-A973-008C9753F057}" type="presOf" srcId="{5F623DED-850C-483A-81C2-2A13813F2AF0}" destId="{071650AC-25FB-471F-8C30-6834C6127E7E}" srcOrd="0" destOrd="0" presId="urn:microsoft.com/office/officeart/2005/8/layout/process1"/>
    <dgm:cxn modelId="{1EC6DED1-B74E-4F1F-BBC5-CFEA512D4A12}" type="presOf" srcId="{A64D1CFA-2793-4CAF-8972-A0317E1BA559}" destId="{8C3BD8BD-F4E7-4E89-B0C5-C1A774A7D1D8}" srcOrd="0" destOrd="0" presId="urn:microsoft.com/office/officeart/2005/8/layout/process1"/>
    <dgm:cxn modelId="{70624BD2-1DC9-4A48-917A-8519A62A66AF}" type="presOf" srcId="{F7605DCB-4079-4F8C-905B-49642B70BCF2}" destId="{46810344-C974-4941-8A8F-B1703B6E2921}" srcOrd="0" destOrd="0" presId="urn:microsoft.com/office/officeart/2005/8/layout/process1"/>
    <dgm:cxn modelId="{108341D8-67CE-474F-8074-34B8D161EA9B}" srcId="{207179BC-A90E-4A65-ABBE-B448C184CA74}" destId="{2F1C1B1E-8174-4B71-B7F5-45B3459E09CC}" srcOrd="4" destOrd="0" parTransId="{8E97F1D2-CFB2-4A1E-BF2C-8F3276452E0D}" sibTransId="{1D0C9BF6-0C1A-4525-80F8-5A5B03BE6ADD}"/>
    <dgm:cxn modelId="{3653FADD-B45B-48FC-91D8-9424579641F6}" type="presOf" srcId="{1D0C9BF6-0C1A-4525-80F8-5A5B03BE6ADD}" destId="{D3036A10-939E-4A8E-8DA1-BA0A48D2D673}" srcOrd="1" destOrd="0" presId="urn:microsoft.com/office/officeart/2005/8/layout/process1"/>
    <dgm:cxn modelId="{DF9AFBF0-1FEE-4410-9914-F38E629EC3CB}" type="presOf" srcId="{9F7BE539-A1D0-4662-86A6-8BC853335263}" destId="{22FB3BC5-181A-4AE5-9788-F472DA3D0347}" srcOrd="0" destOrd="0" presId="urn:microsoft.com/office/officeart/2005/8/layout/process1"/>
    <dgm:cxn modelId="{ED4769FC-0304-4164-B258-1EF1A8F01AE9}" type="presOf" srcId="{E742E59D-36BA-45BC-B224-F0638C78EE4E}" destId="{AD89D66E-6BDE-4A0B-AAA1-418DBF04616B}" srcOrd="0" destOrd="0" presId="urn:microsoft.com/office/officeart/2005/8/layout/process1"/>
    <dgm:cxn modelId="{4410E6FC-F4EC-49FB-9E09-BC66B415EBFB}" type="presOf" srcId="{9F7BE539-A1D0-4662-86A6-8BC853335263}" destId="{C7140097-4477-4865-924D-21BCEF2EC9FB}" srcOrd="1" destOrd="0" presId="urn:microsoft.com/office/officeart/2005/8/layout/process1"/>
    <dgm:cxn modelId="{DBACD140-AEAB-440D-8214-27AF1EB626DB}" type="presParOf" srcId="{62C5CE9E-C5CB-441E-BC85-E9FD584C50BF}" destId="{AD89D66E-6BDE-4A0B-AAA1-418DBF04616B}" srcOrd="0" destOrd="0" presId="urn:microsoft.com/office/officeart/2005/8/layout/process1"/>
    <dgm:cxn modelId="{FCC114DF-09CB-4E13-BD3F-FA47DA1210FE}" type="presParOf" srcId="{62C5CE9E-C5CB-441E-BC85-E9FD584C50BF}" destId="{071650AC-25FB-471F-8C30-6834C6127E7E}" srcOrd="1" destOrd="0" presId="urn:microsoft.com/office/officeart/2005/8/layout/process1"/>
    <dgm:cxn modelId="{0CFAA34E-81FF-4732-A370-B53EE77AA890}" type="presParOf" srcId="{071650AC-25FB-471F-8C30-6834C6127E7E}" destId="{4FBAD8DE-D5FE-4364-AA04-B937E0D8AF75}" srcOrd="0" destOrd="0" presId="urn:microsoft.com/office/officeart/2005/8/layout/process1"/>
    <dgm:cxn modelId="{72CB1A8C-B1BE-43CF-89B3-047FAB80C22A}" type="presParOf" srcId="{62C5CE9E-C5CB-441E-BC85-E9FD584C50BF}" destId="{46810344-C974-4941-8A8F-B1703B6E2921}" srcOrd="2" destOrd="0" presId="urn:microsoft.com/office/officeart/2005/8/layout/process1"/>
    <dgm:cxn modelId="{9E5B761C-1874-43D2-B659-44A1CD308FA5}" type="presParOf" srcId="{62C5CE9E-C5CB-441E-BC85-E9FD584C50BF}" destId="{DD1E2803-17FF-47A6-A373-EEF331DA7F87}" srcOrd="3" destOrd="0" presId="urn:microsoft.com/office/officeart/2005/8/layout/process1"/>
    <dgm:cxn modelId="{3FFCB505-22A3-4A68-B5BA-2C2877C5D9DF}" type="presParOf" srcId="{DD1E2803-17FF-47A6-A373-EEF331DA7F87}" destId="{ACBD7240-9A25-4BE8-BE77-8A998B76CD7A}" srcOrd="0" destOrd="0" presId="urn:microsoft.com/office/officeart/2005/8/layout/process1"/>
    <dgm:cxn modelId="{D032EF1D-7D74-4238-AD78-28AB127B54E5}" type="presParOf" srcId="{62C5CE9E-C5CB-441E-BC85-E9FD584C50BF}" destId="{E089E1BB-DB27-4235-A658-6B6DFF9F229D}" srcOrd="4" destOrd="0" presId="urn:microsoft.com/office/officeart/2005/8/layout/process1"/>
    <dgm:cxn modelId="{63A1727E-6D4A-418F-AF8F-71AC8DA34A04}" type="presParOf" srcId="{62C5CE9E-C5CB-441E-BC85-E9FD584C50BF}" destId="{22FB3BC5-181A-4AE5-9788-F472DA3D0347}" srcOrd="5" destOrd="0" presId="urn:microsoft.com/office/officeart/2005/8/layout/process1"/>
    <dgm:cxn modelId="{F2AA9946-23A4-4041-BE81-AF13781EA752}" type="presParOf" srcId="{22FB3BC5-181A-4AE5-9788-F472DA3D0347}" destId="{C7140097-4477-4865-924D-21BCEF2EC9FB}" srcOrd="0" destOrd="0" presId="urn:microsoft.com/office/officeart/2005/8/layout/process1"/>
    <dgm:cxn modelId="{F33C2FE3-7592-4605-A7D5-32C6AEE6352E}" type="presParOf" srcId="{62C5CE9E-C5CB-441E-BC85-E9FD584C50BF}" destId="{925AA929-4039-48CA-A2A2-A8D7CD12F51B}" srcOrd="6" destOrd="0" presId="urn:microsoft.com/office/officeart/2005/8/layout/process1"/>
    <dgm:cxn modelId="{3FCACA4B-4629-4647-8B07-D86ECCEB22F0}" type="presParOf" srcId="{62C5CE9E-C5CB-441E-BC85-E9FD584C50BF}" destId="{E004AB64-02B6-4992-9E91-9906C40E9E6D}" srcOrd="7" destOrd="0" presId="urn:microsoft.com/office/officeart/2005/8/layout/process1"/>
    <dgm:cxn modelId="{4B6F8396-B6EB-48A5-A571-C6A03BD18752}" type="presParOf" srcId="{E004AB64-02B6-4992-9E91-9906C40E9E6D}" destId="{F9E3162B-D18A-424B-8EF1-DD6D9E3FBEA6}" srcOrd="0" destOrd="0" presId="urn:microsoft.com/office/officeart/2005/8/layout/process1"/>
    <dgm:cxn modelId="{75C5713C-495E-4A1F-BC31-BE9976D16631}" type="presParOf" srcId="{62C5CE9E-C5CB-441E-BC85-E9FD584C50BF}" destId="{15F6CCA7-23D2-4BAA-A136-8202F25B58EB}" srcOrd="8" destOrd="0" presId="urn:microsoft.com/office/officeart/2005/8/layout/process1"/>
    <dgm:cxn modelId="{1E1912D2-C3AC-4E6C-B9E6-E10A363A81E3}" type="presParOf" srcId="{62C5CE9E-C5CB-441E-BC85-E9FD584C50BF}" destId="{E91A237B-1AC5-4341-91E3-F50DE8C273A2}" srcOrd="9" destOrd="0" presId="urn:microsoft.com/office/officeart/2005/8/layout/process1"/>
    <dgm:cxn modelId="{AFE4928E-6662-459A-954C-227B68073468}" type="presParOf" srcId="{E91A237B-1AC5-4341-91E3-F50DE8C273A2}" destId="{D3036A10-939E-4A8E-8DA1-BA0A48D2D673}" srcOrd="0" destOrd="0" presId="urn:microsoft.com/office/officeart/2005/8/layout/process1"/>
    <dgm:cxn modelId="{526A7710-ECAF-4013-B226-5C9C6EC0D598}" type="presParOf" srcId="{62C5CE9E-C5CB-441E-BC85-E9FD584C50BF}" destId="{8C3BD8BD-F4E7-4E89-B0C5-C1A774A7D1D8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89D66E-6BDE-4A0B-AAA1-418DBF04616B}">
      <dsp:nvSpPr>
        <dsp:cNvPr id="0" name=""/>
        <dsp:cNvSpPr/>
      </dsp:nvSpPr>
      <dsp:spPr>
        <a:xfrm>
          <a:off x="0" y="1725880"/>
          <a:ext cx="1314449" cy="89957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observeren</a:t>
          </a:r>
        </a:p>
      </dsp:txBody>
      <dsp:txXfrm>
        <a:off x="26348" y="1752228"/>
        <a:ext cx="1261753" cy="846880"/>
      </dsp:txXfrm>
    </dsp:sp>
    <dsp:sp modelId="{071650AC-25FB-471F-8C30-6834C6127E7E}">
      <dsp:nvSpPr>
        <dsp:cNvPr id="0" name=""/>
        <dsp:cNvSpPr/>
      </dsp:nvSpPr>
      <dsp:spPr>
        <a:xfrm>
          <a:off x="1445895" y="2012677"/>
          <a:ext cx="278663" cy="3259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200" kern="1200"/>
        </a:p>
      </dsp:txBody>
      <dsp:txXfrm>
        <a:off x="1445895" y="2077874"/>
        <a:ext cx="195064" cy="195589"/>
      </dsp:txXfrm>
    </dsp:sp>
    <dsp:sp modelId="{46810344-C974-4941-8A8F-B1703B6E2921}">
      <dsp:nvSpPr>
        <dsp:cNvPr id="0" name=""/>
        <dsp:cNvSpPr/>
      </dsp:nvSpPr>
      <dsp:spPr>
        <a:xfrm>
          <a:off x="1840230" y="1725880"/>
          <a:ext cx="1314449" cy="899576"/>
        </a:xfrm>
        <a:prstGeom prst="roundRect">
          <a:avLst>
            <a:gd name="adj" fmla="val 10000"/>
          </a:avLst>
        </a:prstGeom>
        <a:solidFill>
          <a:schemeClr val="accent4">
            <a:hueOff val="1960178"/>
            <a:satOff val="-8155"/>
            <a:lumOff val="1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inventariseren</a:t>
          </a:r>
        </a:p>
      </dsp:txBody>
      <dsp:txXfrm>
        <a:off x="1866578" y="1752228"/>
        <a:ext cx="1261753" cy="846880"/>
      </dsp:txXfrm>
    </dsp:sp>
    <dsp:sp modelId="{DD1E2803-17FF-47A6-A373-EEF331DA7F87}">
      <dsp:nvSpPr>
        <dsp:cNvPr id="0" name=""/>
        <dsp:cNvSpPr/>
      </dsp:nvSpPr>
      <dsp:spPr>
        <a:xfrm>
          <a:off x="3286125" y="2012677"/>
          <a:ext cx="278663" cy="3259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200" kern="1200"/>
        </a:p>
      </dsp:txBody>
      <dsp:txXfrm>
        <a:off x="3286125" y="2077874"/>
        <a:ext cx="195064" cy="195589"/>
      </dsp:txXfrm>
    </dsp:sp>
    <dsp:sp modelId="{E089E1BB-DB27-4235-A658-6B6DFF9F229D}">
      <dsp:nvSpPr>
        <dsp:cNvPr id="0" name=""/>
        <dsp:cNvSpPr/>
      </dsp:nvSpPr>
      <dsp:spPr>
        <a:xfrm>
          <a:off x="3680460" y="1725880"/>
          <a:ext cx="1314449" cy="899576"/>
        </a:xfrm>
        <a:prstGeom prst="roundRect">
          <a:avLst>
            <a:gd name="adj" fmla="val 10000"/>
          </a:avLst>
        </a:prstGeom>
        <a:solidFill>
          <a:schemeClr val="accent4">
            <a:hueOff val="3920356"/>
            <a:satOff val="-16311"/>
            <a:lumOff val="3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Classificeren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(conclusie)</a:t>
          </a:r>
        </a:p>
      </dsp:txBody>
      <dsp:txXfrm>
        <a:off x="3706808" y="1752228"/>
        <a:ext cx="1261753" cy="846880"/>
      </dsp:txXfrm>
    </dsp:sp>
    <dsp:sp modelId="{22FB3BC5-181A-4AE5-9788-F472DA3D0347}">
      <dsp:nvSpPr>
        <dsp:cNvPr id="0" name=""/>
        <dsp:cNvSpPr/>
      </dsp:nvSpPr>
      <dsp:spPr>
        <a:xfrm>
          <a:off x="5126355" y="2012677"/>
          <a:ext cx="278663" cy="3259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200" kern="1200"/>
        </a:p>
      </dsp:txBody>
      <dsp:txXfrm>
        <a:off x="5126355" y="2077874"/>
        <a:ext cx="195064" cy="195589"/>
      </dsp:txXfrm>
    </dsp:sp>
    <dsp:sp modelId="{925AA929-4039-48CA-A2A2-A8D7CD12F51B}">
      <dsp:nvSpPr>
        <dsp:cNvPr id="0" name=""/>
        <dsp:cNvSpPr/>
      </dsp:nvSpPr>
      <dsp:spPr>
        <a:xfrm>
          <a:off x="5520690" y="1725880"/>
          <a:ext cx="1314449" cy="899576"/>
        </a:xfrm>
        <a:prstGeom prst="roundRect">
          <a:avLst>
            <a:gd name="adj" fmla="val 10000"/>
          </a:avLst>
        </a:prstGeom>
        <a:solidFill>
          <a:schemeClr val="accent4">
            <a:hueOff val="5880535"/>
            <a:satOff val="-24466"/>
            <a:lumOff val="5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Inventarisatie beleving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(subjectief)</a:t>
          </a:r>
        </a:p>
      </dsp:txBody>
      <dsp:txXfrm>
        <a:off x="5547038" y="1752228"/>
        <a:ext cx="1261753" cy="846880"/>
      </dsp:txXfrm>
    </dsp:sp>
    <dsp:sp modelId="{E004AB64-02B6-4992-9E91-9906C40E9E6D}">
      <dsp:nvSpPr>
        <dsp:cNvPr id="0" name=""/>
        <dsp:cNvSpPr/>
      </dsp:nvSpPr>
      <dsp:spPr>
        <a:xfrm>
          <a:off x="6966585" y="2012677"/>
          <a:ext cx="278663" cy="3259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200" kern="1200"/>
        </a:p>
      </dsp:txBody>
      <dsp:txXfrm>
        <a:off x="6966585" y="2077874"/>
        <a:ext cx="195064" cy="195589"/>
      </dsp:txXfrm>
    </dsp:sp>
    <dsp:sp modelId="{15F6CCA7-23D2-4BAA-A136-8202F25B58EB}">
      <dsp:nvSpPr>
        <dsp:cNvPr id="0" name=""/>
        <dsp:cNvSpPr/>
      </dsp:nvSpPr>
      <dsp:spPr>
        <a:xfrm>
          <a:off x="7360920" y="1725880"/>
          <a:ext cx="1314449" cy="899576"/>
        </a:xfrm>
        <a:prstGeom prst="roundRect">
          <a:avLst>
            <a:gd name="adj" fmla="val 10000"/>
          </a:avLst>
        </a:prstGeom>
        <a:solidFill>
          <a:schemeClr val="accent4">
            <a:hueOff val="7840713"/>
            <a:satOff val="-32622"/>
            <a:lumOff val="7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Besluiten reactie</a:t>
          </a:r>
        </a:p>
      </dsp:txBody>
      <dsp:txXfrm>
        <a:off x="7387268" y="1752228"/>
        <a:ext cx="1261753" cy="846880"/>
      </dsp:txXfrm>
    </dsp:sp>
    <dsp:sp modelId="{E91A237B-1AC5-4341-91E3-F50DE8C273A2}">
      <dsp:nvSpPr>
        <dsp:cNvPr id="0" name=""/>
        <dsp:cNvSpPr/>
      </dsp:nvSpPr>
      <dsp:spPr>
        <a:xfrm>
          <a:off x="8806814" y="2012677"/>
          <a:ext cx="278663" cy="3259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200" kern="1200"/>
        </a:p>
      </dsp:txBody>
      <dsp:txXfrm>
        <a:off x="8806814" y="2077874"/>
        <a:ext cx="195064" cy="195589"/>
      </dsp:txXfrm>
    </dsp:sp>
    <dsp:sp modelId="{8C3BD8BD-F4E7-4E89-B0C5-C1A774A7D1D8}">
      <dsp:nvSpPr>
        <dsp:cNvPr id="0" name=""/>
        <dsp:cNvSpPr/>
      </dsp:nvSpPr>
      <dsp:spPr>
        <a:xfrm>
          <a:off x="9201149" y="1725880"/>
          <a:ext cx="1314449" cy="899576"/>
        </a:xfrm>
        <a:prstGeom prst="roundRect">
          <a:avLst>
            <a:gd name="adj" fmla="val 1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Actie </a:t>
          </a:r>
        </a:p>
      </dsp:txBody>
      <dsp:txXfrm>
        <a:off x="9227497" y="1752228"/>
        <a:ext cx="1261753" cy="846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3CAA11-D506-4836-958D-486ADCBD46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02418C4-403A-47CF-9E0B-70093F4B3E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AAC75CF-0B7F-4D5C-B2D5-B1A1E08F5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37A1F-A201-4FE2-91EF-CB3A03BAFD59}" type="datetimeFigureOut">
              <a:rPr lang="nl-NL" smtClean="0"/>
              <a:t>25-6-2018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964BAF7-A17B-4E9D-B26E-0884A4CDB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22F107D-65F1-419D-9138-393BD5028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1149B-C0C1-4893-BFCE-88BD9C78CE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3664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13A8D1-06CD-41CB-8050-BF68C2B41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AFBDBFF-6917-4361-B97B-22C910EA45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98059D9-A3FF-4018-81A5-9836AC7F4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37A1F-A201-4FE2-91EF-CB3A03BAFD59}" type="datetimeFigureOut">
              <a:rPr lang="nl-NL" smtClean="0"/>
              <a:t>25-6-2018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DCCB46F-9926-4ADD-8F44-AAEC291F5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6366726-4384-4C3E-AD03-7BA2223B5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1149B-C0C1-4893-BFCE-88BD9C78CE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0657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21CDD15-488E-48DF-AC7D-109109A18F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89729EB-D108-4C11-9970-764669A0DC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8A4F086-9185-4F0D-A43F-D54E65577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37A1F-A201-4FE2-91EF-CB3A03BAFD59}" type="datetimeFigureOut">
              <a:rPr lang="nl-NL" smtClean="0"/>
              <a:t>25-6-2018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9E8BFBD-AF81-4814-8AD2-845A0AA5E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9FC59D0-A718-4EC9-A456-CAADC7845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1149B-C0C1-4893-BFCE-88BD9C78CE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0763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470952-50A9-4A82-A6E5-20BE8E302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65C8D6-A2D9-4A0A-85A9-77AFE3DE9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718390D-DD8A-4EF8-A4FF-A9CAA938F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37A1F-A201-4FE2-91EF-CB3A03BAFD59}" type="datetimeFigureOut">
              <a:rPr lang="nl-NL" smtClean="0"/>
              <a:t>25-6-2018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7BA909E-EDD9-47D7-A0C4-DC95611E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305FC98-E93D-443B-9192-2EF38BAC5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1149B-C0C1-4893-BFCE-88BD9C78CE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0199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D6FB87-A8FB-44CD-9266-563B110B9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5427FBA-3857-439D-B93D-E53E273206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AB06134-8B7F-4055-9FEA-8184834C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37A1F-A201-4FE2-91EF-CB3A03BAFD59}" type="datetimeFigureOut">
              <a:rPr lang="nl-NL" smtClean="0"/>
              <a:t>25-6-2018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2F6DFE5-401D-4351-90A5-0002C20E7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C893D2E-49F5-4250-BFA3-C3DB5862A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1149B-C0C1-4893-BFCE-88BD9C78CE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5760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72424A-05B1-43A4-9187-4E896BB51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0951724-759B-4764-AD7A-0DBFB6D264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E7A1331-FDDF-4084-B5AE-84E794933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0EDD7C8-EE4E-4599-960A-3A01C67FC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37A1F-A201-4FE2-91EF-CB3A03BAFD59}" type="datetimeFigureOut">
              <a:rPr lang="nl-NL" smtClean="0"/>
              <a:t>25-6-2018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EAE60FC-01A0-42F2-89E3-2CF063CC2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3D91CD7-253C-4B38-A272-1145518B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1149B-C0C1-4893-BFCE-88BD9C78CE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8326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71914C-64A6-4342-87F9-64B579420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0705E9A-F293-4705-A7ED-CB3B294E4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B0927F2-8D43-40B4-848A-845C91B922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A32ED97-17DB-4D0B-BF1F-9C2D1B511E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7C5771C-8AAE-4086-979A-204B00C9CC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10805CF-5DCB-43D1-A891-E845F6A45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37A1F-A201-4FE2-91EF-CB3A03BAFD59}" type="datetimeFigureOut">
              <a:rPr lang="nl-NL" smtClean="0"/>
              <a:t>25-6-2018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0519048-7AE2-478E-8948-B0A74C939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1817F7C-8DD8-4AEF-ACBC-BDBF6DBE8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1149B-C0C1-4893-BFCE-88BD9C78CE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7445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142F0E-1C6C-4BB9-8B67-1C2E8A7B6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F29E278-5F45-491B-8844-F3971D6B0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37A1F-A201-4FE2-91EF-CB3A03BAFD59}" type="datetimeFigureOut">
              <a:rPr lang="nl-NL" smtClean="0"/>
              <a:t>25-6-2018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A964517-C67A-4161-B0EE-9B3ACFCB4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BD2B098-B799-4D7D-BA2F-7DFB56098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1149B-C0C1-4893-BFCE-88BD9C78CE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9979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DCB9152-19CB-4395-844D-811CC01E0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37A1F-A201-4FE2-91EF-CB3A03BAFD59}" type="datetimeFigureOut">
              <a:rPr lang="nl-NL" smtClean="0"/>
              <a:t>25-6-2018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0AE8E91-CD98-4233-9EA6-0BA0C75D7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51B381B-6017-4C05-A509-B8840091F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1149B-C0C1-4893-BFCE-88BD9C78CE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8052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B1483B-AF5E-4A7B-AAA7-67B88DF42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5A9AB1-7D40-4568-9242-16EFEC4FD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047B5F0-A7B9-4A61-AABC-4866C379B7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E3D0470-12B7-44E7-8CDB-FC047A0B7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37A1F-A201-4FE2-91EF-CB3A03BAFD59}" type="datetimeFigureOut">
              <a:rPr lang="nl-NL" smtClean="0"/>
              <a:t>25-6-2018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384717A-0B9C-4611-8B92-A8295AFD7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A31D77C-C713-4BEA-88A6-06E27A8CD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1149B-C0C1-4893-BFCE-88BD9C78CE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1409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78B160-C2C0-4A53-8DF9-CC96FFC73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4E0A8A7-6D25-4C6A-9D3E-9CD3929F2D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B43F78C-BB5E-49BB-9091-6BE615D039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C64A205-D212-49A3-8C26-576F924D5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37A1F-A201-4FE2-91EF-CB3A03BAFD59}" type="datetimeFigureOut">
              <a:rPr lang="nl-NL" smtClean="0"/>
              <a:t>25-6-2018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832927B-3662-49EB-ABF2-83313348D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C3367C4-67EE-4572-99AA-D1F99187D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1149B-C0C1-4893-BFCE-88BD9C78CE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9492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37AA806-8899-4830-8E69-5F57AFEF3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A333F9C-12DB-47B8-A5B7-F609398A7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35A030D-3948-4C4E-8299-89FFF8BB24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37A1F-A201-4FE2-91EF-CB3A03BAFD59}" type="datetimeFigureOut">
              <a:rPr lang="nl-NL" smtClean="0"/>
              <a:t>25-6-2018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4C98444-CAA6-4450-8F4C-A3163EC27D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CB34E3D-FBF4-4369-809C-AC93885308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1149B-C0C1-4893-BFCE-88BD9C78CE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382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&amp;ehk=cQOFYRA7JgqElIgBCYQSKA&amp;r=0&amp;pid=OfficeInsert"/><Relationship Id="rId2" Type="http://schemas.openxmlformats.org/officeDocument/2006/relationships/image" Target="../media/image1.jpg&amp;ehk=WENgdV8p7PvJOGljx4Ilhg&amp;r=0&amp;pid=OfficeInsert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n.wikipedia.org/wiki/Social_grooming" TargetMode="External"/><Relationship Id="rId5" Type="http://schemas.openxmlformats.org/officeDocument/2006/relationships/image" Target="../media/image4.jpg&amp;ehk=UwJ7obci7lUpp607S"/><Relationship Id="rId4" Type="http://schemas.openxmlformats.org/officeDocument/2006/relationships/image" Target="../media/image3.jpg&amp;ehk=1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&amp;ehk=WENgdV8p7PvJOGljx4Ilhg&amp;r=0&amp;pid=OfficeInsert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&amp;ehk=WENgdV8p7PvJOGljx4Ilhg&amp;r=0&amp;pid=OfficeInsert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&amp;ehk=WENgdV8p7PvJOGljx4Ilhg&amp;r=0&amp;pid=OfficeInsert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&amp;ehk=WENgdV8p7PvJOGljx4Ilhg&amp;r=0&amp;pid=OfficeInsert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&amp;ehk=WENgdV8p7PvJOGljx4Ilhg&amp;r=0&amp;pid=OfficeInsert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&amp;ehk=WENgdV8p7PvJOGljx4Ilhg&amp;r=0&amp;pid=OfficeInsert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&amp;ehk=WENgdV8p7PvJOGljx4Ilhg&amp;r=0&amp;pid=OfficeInsert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&amp;ehk=WENgdV8p7PvJOGljx4Ilhg&amp;r=0&amp;pid=OfficeInsert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&amp;ehk=WENgdV8p7PvJOGljx4Ilhg&amp;r=0&amp;pid=OfficeInsert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&amp;ehk=WENgdV8p7PvJOGljx4Ilhg&amp;r=0&amp;pid=OfficeInsert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oefeningenmaken.wikispaces.com/objectief+waarnemen+oefe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&amp;ehk=WENgdV8p7PvJOGljx4Ilhg&amp;r=0&amp;pid=OfficeInsert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86Bi0qEOr8" TargetMode="Externa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&amp;ehk=WENgdV8p7PvJOGljx4Ilhg&amp;r=0&amp;pid=OfficeInsert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X6nKbxXzoo" TargetMode="Externa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&amp;ehk=UwJ7obci7lUpp607S"/><Relationship Id="rId2" Type="http://schemas.openxmlformats.org/officeDocument/2006/relationships/image" Target="../media/image1.jpg&amp;ehk=WENgdV8p7PvJOGljx4Ilhg&amp;r=0&amp;pid=OfficeInsert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Social_groomi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&amp;ehk=1"/><Relationship Id="rId2" Type="http://schemas.openxmlformats.org/officeDocument/2006/relationships/image" Target="../media/image1.jpg&amp;ehk=WENgdV8p7PvJOGljx4Ilhg&amp;r=0&amp;pid=OfficeInsert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&amp;ehk=1"/><Relationship Id="rId2" Type="http://schemas.openxmlformats.org/officeDocument/2006/relationships/image" Target="../media/image1.jpg&amp;ehk=WENgdV8p7PvJOGljx4Ilhg&amp;r=0&amp;pid=OfficeInsert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&amp;ehk=1"/><Relationship Id="rId2" Type="http://schemas.openxmlformats.org/officeDocument/2006/relationships/image" Target="../media/image1.jpg&amp;ehk=WENgdV8p7PvJOGljx4Ilhg&amp;r=0&amp;pid=OfficeInsert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&amp;ehk=WENgdV8p7PvJOGljx4Ilhg&amp;r=0&amp;pid=OfficeInsert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&amp;ehk=WENgdV8p7PvJOGljx4Ilhg&amp;r=0&amp;pid=OfficeInsert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&amp;ehk=WENgdV8p7PvJOGljx4Ilhg&amp;r=0&amp;pid=OfficeInsert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9E8A0B36-533F-4979-8B4E-153A8EF19ADA}"/>
              </a:ext>
            </a:extLst>
          </p:cNvPr>
          <p:cNvSpPr/>
          <p:nvPr/>
        </p:nvSpPr>
        <p:spPr>
          <a:xfrm>
            <a:off x="-43002" y="0"/>
            <a:ext cx="12436639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40000"/>
                </a:srgb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AABF11D-8E90-4DEF-929D-FBCB6A105B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4800" b="1" dirty="0"/>
              <a:t>“mensen vlooien elkaar te weinig”</a:t>
            </a: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14AF13D4-3298-46EA-9AD4-CF0F3A3DB5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922" y="3529529"/>
            <a:ext cx="2319266" cy="1739449"/>
          </a:xfrm>
          <a:prstGeom prst="round2DiagRect">
            <a:avLst>
              <a:gd name="adj1" fmla="val 8848"/>
              <a:gd name="adj2" fmla="val 0"/>
            </a:avLst>
          </a:prstGeom>
          <a:ln w="12700">
            <a:noFill/>
          </a:ln>
          <a:effectLst>
            <a:reflection blurRad="25400" stA="52000" endA="300" endPos="50000" dir="5400000" sy="-100000" algn="bl" rotWithShape="0"/>
          </a:effectLst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F244029B-56B2-486A-8924-AEC9B1DC98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322" y="3512663"/>
            <a:ext cx="2312083" cy="1772596"/>
          </a:xfrm>
          <a:prstGeom prst="round2DiagRect">
            <a:avLst>
              <a:gd name="adj1" fmla="val 8863"/>
              <a:gd name="adj2" fmla="val 0"/>
            </a:avLst>
          </a:prstGeom>
          <a:ln w="12700">
            <a:noFill/>
          </a:ln>
          <a:effectLst>
            <a:reflection blurRad="25400" stA="52000" endA="300" endPos="50000" dir="5400000" sy="-100000" algn="bl" rotWithShape="0"/>
          </a:effectLst>
        </p:spPr>
      </p:pic>
      <p:pic>
        <p:nvPicPr>
          <p:cNvPr id="7" name="Picture 11">
            <a:extLst>
              <a:ext uri="{FF2B5EF4-FFF2-40B4-BE49-F238E27FC236}">
                <a16:creationId xmlns:a16="http://schemas.microsoft.com/office/drawing/2014/main" id="{62343177-8C60-474B-88D2-EE5493F6C4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747156" y="3576102"/>
            <a:ext cx="2312083" cy="1645718"/>
          </a:xfrm>
          <a:prstGeom prst="round2DiagRect">
            <a:avLst>
              <a:gd name="adj1" fmla="val 8863"/>
              <a:gd name="adj2" fmla="val 0"/>
            </a:avLst>
          </a:prstGeom>
          <a:noFill/>
          <a:ln w="12700">
            <a:noFill/>
          </a:ln>
          <a:effectLst>
            <a:reflection blurRad="25400" stA="52000" endA="300" endPos="50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10278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9E8A0B36-533F-4979-8B4E-153A8EF19ADA}"/>
              </a:ext>
            </a:extLst>
          </p:cNvPr>
          <p:cNvSpPr/>
          <p:nvPr/>
        </p:nvSpPr>
        <p:spPr>
          <a:xfrm>
            <a:off x="-43002" y="0"/>
            <a:ext cx="12436639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40000"/>
                </a:srgb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1DB2518-A1C2-42C2-ACA4-6C336C105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3518" y="1955222"/>
            <a:ext cx="4544963" cy="409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05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9E8A0B36-533F-4979-8B4E-153A8EF19ADA}"/>
              </a:ext>
            </a:extLst>
          </p:cNvPr>
          <p:cNvSpPr/>
          <p:nvPr/>
        </p:nvSpPr>
        <p:spPr>
          <a:xfrm>
            <a:off x="-43002" y="0"/>
            <a:ext cx="12436639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40000"/>
                </a:srgb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191F5DB1-DC37-405C-9340-3AFD943D5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het doel van pesten?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63DAFC2-660B-4EA1-A715-B77B98678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Ontdekkingstocht</a:t>
            </a:r>
          </a:p>
          <a:p>
            <a:r>
              <a:rPr lang="nl-NL" dirty="0"/>
              <a:t>Leren</a:t>
            </a:r>
          </a:p>
          <a:p>
            <a:r>
              <a:rPr lang="nl-NL" dirty="0"/>
              <a:t>Groepsafbakening</a:t>
            </a:r>
          </a:p>
          <a:p>
            <a:r>
              <a:rPr lang="nl-NL" dirty="0"/>
              <a:t>Onzekerheidsvermijding</a:t>
            </a:r>
          </a:p>
          <a:p>
            <a:r>
              <a:rPr lang="nl-NL" dirty="0"/>
              <a:t>Dominantie (vanaf adolescentie)</a:t>
            </a:r>
          </a:p>
          <a:p>
            <a:r>
              <a:rPr lang="nl-NL" dirty="0"/>
              <a:t>Normstelling </a:t>
            </a:r>
          </a:p>
        </p:txBody>
      </p:sp>
    </p:spTree>
    <p:extLst>
      <p:ext uri="{BB962C8B-B14F-4D97-AF65-F5344CB8AC3E}">
        <p14:creationId xmlns:p14="http://schemas.microsoft.com/office/powerpoint/2010/main" val="3695376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9E8A0B36-533F-4979-8B4E-153A8EF19ADA}"/>
              </a:ext>
            </a:extLst>
          </p:cNvPr>
          <p:cNvSpPr/>
          <p:nvPr/>
        </p:nvSpPr>
        <p:spPr>
          <a:xfrm>
            <a:off x="-43002" y="0"/>
            <a:ext cx="12436639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40000"/>
                </a:srgb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191F5DB1-DC37-405C-9340-3AFD943D5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Verschillen mens en aap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63DAFC2-660B-4EA1-A715-B77B98678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Sociale isolatie</a:t>
            </a:r>
          </a:p>
          <a:p>
            <a:r>
              <a:rPr lang="nl-NL" dirty="0"/>
              <a:t>Op verschillende leeftijden pesten</a:t>
            </a:r>
          </a:p>
          <a:p>
            <a:pPr marL="0" indent="0">
              <a:buNone/>
            </a:pPr>
            <a:r>
              <a:rPr lang="nl-NL" dirty="0"/>
              <a:t>	…groepsafbakening</a:t>
            </a:r>
          </a:p>
          <a:p>
            <a:r>
              <a:rPr lang="nl-NL" dirty="0"/>
              <a:t>Omstanders, sociale druk</a:t>
            </a:r>
          </a:p>
          <a:p>
            <a:r>
              <a:rPr lang="nl-NL" dirty="0"/>
              <a:t>Waar ligt de verantwoordelijkheid</a:t>
            </a:r>
          </a:p>
          <a:p>
            <a:r>
              <a:rPr lang="nl-NL" dirty="0"/>
              <a:t>Verbaal en cyberpesten</a:t>
            </a:r>
          </a:p>
        </p:txBody>
      </p:sp>
    </p:spTree>
    <p:extLst>
      <p:ext uri="{BB962C8B-B14F-4D97-AF65-F5344CB8AC3E}">
        <p14:creationId xmlns:p14="http://schemas.microsoft.com/office/powerpoint/2010/main" val="1743785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9E8A0B36-533F-4979-8B4E-153A8EF19ADA}"/>
              </a:ext>
            </a:extLst>
          </p:cNvPr>
          <p:cNvSpPr/>
          <p:nvPr/>
        </p:nvSpPr>
        <p:spPr>
          <a:xfrm>
            <a:off x="-43002" y="0"/>
            <a:ext cx="12436639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40000"/>
                </a:srgb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191F5DB1-DC37-405C-9340-3AFD943D5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pesten?</a:t>
            </a:r>
          </a:p>
        </p:txBody>
      </p:sp>
      <p:pic>
        <p:nvPicPr>
          <p:cNvPr id="2" name="Tijdelijke aanduiding voor inhoud 1">
            <a:extLst>
              <a:ext uri="{FF2B5EF4-FFF2-40B4-BE49-F238E27FC236}">
                <a16:creationId xmlns:a16="http://schemas.microsoft.com/office/drawing/2014/main" id="{F5A6FB08-1A8F-4962-8E06-537E34BECF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83212" y="1690688"/>
            <a:ext cx="4560570" cy="288940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5414BD4-057A-4757-9D98-D381A70E86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3442" y="2469763"/>
            <a:ext cx="5616491" cy="343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79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9E8A0B36-533F-4979-8B4E-153A8EF19ADA}"/>
              </a:ext>
            </a:extLst>
          </p:cNvPr>
          <p:cNvSpPr/>
          <p:nvPr/>
        </p:nvSpPr>
        <p:spPr>
          <a:xfrm>
            <a:off x="-43002" y="0"/>
            <a:ext cx="12436639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40000"/>
                </a:srgb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191F5DB1-DC37-405C-9340-3AFD943D5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Onderscheid tussen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A0A9FED-51C9-49FD-B3EB-79E681C63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00787"/>
          </a:xfrm>
        </p:spPr>
        <p:txBody>
          <a:bodyPr/>
          <a:lstStyle/>
          <a:p>
            <a:r>
              <a:rPr lang="nl-NL" dirty="0"/>
              <a:t>Verbaal, fysiek en relationeel</a:t>
            </a:r>
          </a:p>
          <a:p>
            <a:endParaRPr lang="nl-NL" dirty="0"/>
          </a:p>
          <a:p>
            <a:r>
              <a:rPr lang="nl-NL" dirty="0"/>
              <a:t>Direct </a:t>
            </a:r>
            <a:r>
              <a:rPr lang="nl-NL" dirty="0" err="1"/>
              <a:t>vs</a:t>
            </a:r>
            <a:r>
              <a:rPr lang="nl-NL" dirty="0"/>
              <a:t> indirect (niet face-</a:t>
            </a:r>
            <a:r>
              <a:rPr lang="nl-NL" dirty="0" err="1"/>
              <a:t>to</a:t>
            </a:r>
            <a:r>
              <a:rPr lang="nl-NL" dirty="0"/>
              <a:t>-face, roddelen, buitensluiten)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8C442B4-F914-400F-BDD3-4CF2D7232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945" y="3961349"/>
            <a:ext cx="2857500" cy="1600200"/>
          </a:xfrm>
          <a:prstGeom prst="rect">
            <a:avLst/>
          </a:prstGeom>
        </p:spPr>
      </p:pic>
      <p:pic>
        <p:nvPicPr>
          <p:cNvPr id="3076" name="Picture 4" descr="Afbeeldingsresultaat voor pesten">
            <a:extLst>
              <a:ext uri="{FF2B5EF4-FFF2-40B4-BE49-F238E27FC236}">
                <a16:creationId xmlns:a16="http://schemas.microsoft.com/office/drawing/2014/main" id="{88C8B9D4-B6B2-49C7-814C-AACB3FE2B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420" y="3961350"/>
            <a:ext cx="21336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687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9E8A0B36-533F-4979-8B4E-153A8EF19ADA}"/>
              </a:ext>
            </a:extLst>
          </p:cNvPr>
          <p:cNvSpPr/>
          <p:nvPr/>
        </p:nvSpPr>
        <p:spPr>
          <a:xfrm>
            <a:off x="-43002" y="0"/>
            <a:ext cx="12436639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40000"/>
                </a:srgb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191F5DB1-DC37-405C-9340-3AFD943D5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Cijfers 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A0A9FED-51C9-49FD-B3EB-79E681C63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dirty="0"/>
              <a:t>Rollen: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Dader &amp; slachtoffer</a:t>
            </a:r>
          </a:p>
          <a:p>
            <a:pPr marL="0" indent="0">
              <a:buNone/>
            </a:pPr>
            <a:r>
              <a:rPr lang="nl-NL" dirty="0"/>
              <a:t>Assistent (actief)</a:t>
            </a:r>
          </a:p>
          <a:p>
            <a:pPr marL="0" indent="0">
              <a:buNone/>
            </a:pPr>
            <a:r>
              <a:rPr lang="nl-NL" dirty="0" err="1"/>
              <a:t>Aanmoediger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Omstander “publiek”</a:t>
            </a:r>
          </a:p>
          <a:p>
            <a:pPr marL="0" indent="0">
              <a:buNone/>
            </a:pPr>
            <a:r>
              <a:rPr lang="nl-NL" dirty="0"/>
              <a:t>Verdediger van het slachtoffer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Veel daders noemen zich </a:t>
            </a:r>
            <a:r>
              <a:rPr lang="nl-NL" dirty="0" err="1"/>
              <a:t>aanmoediger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7FE16798-3E9A-476E-A5D9-3A893D58DDB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dirty="0"/>
              <a:t>In Nederland rond de 15%</a:t>
            </a:r>
          </a:p>
          <a:p>
            <a:endParaRPr lang="nl-NL" dirty="0"/>
          </a:p>
          <a:p>
            <a:r>
              <a:rPr lang="nl-NL" dirty="0"/>
              <a:t>85% is betrokken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Pesten is dus een groepsfenomeen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56595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9E8A0B36-533F-4979-8B4E-153A8EF19ADA}"/>
              </a:ext>
            </a:extLst>
          </p:cNvPr>
          <p:cNvSpPr/>
          <p:nvPr/>
        </p:nvSpPr>
        <p:spPr>
          <a:xfrm>
            <a:off x="-43002" y="0"/>
            <a:ext cx="12436639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40000"/>
                </a:srgb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191F5DB1-DC37-405C-9340-3AFD943D5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Observeren </a:t>
            </a:r>
          </a:p>
        </p:txBody>
      </p:sp>
      <p:graphicFrame>
        <p:nvGraphicFramePr>
          <p:cNvPr id="10" name="Tijdelijke aanduiding voor inhoud 9">
            <a:extLst>
              <a:ext uri="{FF2B5EF4-FFF2-40B4-BE49-F238E27FC236}">
                <a16:creationId xmlns:a16="http://schemas.microsoft.com/office/drawing/2014/main" id="{E4906D95-C83A-4B58-9D89-AA9861A829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39194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hthoek 10">
            <a:extLst>
              <a:ext uri="{FF2B5EF4-FFF2-40B4-BE49-F238E27FC236}">
                <a16:creationId xmlns:a16="http://schemas.microsoft.com/office/drawing/2014/main" id="{F52F7111-AAD3-41D4-A43B-63419BED4EDC}"/>
              </a:ext>
            </a:extLst>
          </p:cNvPr>
          <p:cNvSpPr/>
          <p:nvPr/>
        </p:nvSpPr>
        <p:spPr>
          <a:xfrm>
            <a:off x="8539089" y="2055813"/>
            <a:ext cx="2194560" cy="1373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Pestprotocol / normen en waarden</a:t>
            </a:r>
          </a:p>
          <a:p>
            <a:pPr algn="ctr"/>
            <a:r>
              <a:rPr lang="nl-NL" dirty="0"/>
              <a:t>Voorbeeld stellen voor anderen</a:t>
            </a:r>
          </a:p>
        </p:txBody>
      </p:sp>
    </p:spTree>
    <p:extLst>
      <p:ext uri="{BB962C8B-B14F-4D97-AF65-F5344CB8AC3E}">
        <p14:creationId xmlns:p14="http://schemas.microsoft.com/office/powerpoint/2010/main" val="2329487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9E8A0B36-533F-4979-8B4E-153A8EF19ADA}"/>
              </a:ext>
            </a:extLst>
          </p:cNvPr>
          <p:cNvSpPr/>
          <p:nvPr/>
        </p:nvSpPr>
        <p:spPr>
          <a:xfrm>
            <a:off x="-43002" y="0"/>
            <a:ext cx="12436639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40000"/>
                </a:srgb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191F5DB1-DC37-405C-9340-3AFD943D5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Twee belangrijke stappen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7959EB46-472D-49D3-B187-79596C04B0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Hoe kijk je?</a:t>
            </a: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6B933CBC-CBA1-420B-A1EF-1D9E46F2886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Objectief</a:t>
            </a:r>
          </a:p>
          <a:p>
            <a:r>
              <a:rPr lang="nl-NL" dirty="0"/>
              <a:t>Cruciale signalen opmerken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E8F2E877-2DCD-4610-AF28-007A6F1965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/>
              <a:t>Wat zie je?</a:t>
            </a:r>
          </a:p>
        </p:txBody>
      </p:sp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EC6618B6-6600-42D7-953E-C5E991F2554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/>
              <a:t>Hoe plaats je gedrag</a:t>
            </a:r>
          </a:p>
          <a:p>
            <a:r>
              <a:rPr lang="nl-NL" dirty="0"/>
              <a:t>Hoe herken je gedrag</a:t>
            </a:r>
          </a:p>
          <a:p>
            <a:r>
              <a:rPr lang="nl-NL" dirty="0"/>
              <a:t>“onzichtbaar gedrag”</a:t>
            </a:r>
          </a:p>
          <a:p>
            <a:r>
              <a:rPr lang="nl-NL" dirty="0" err="1"/>
              <a:t>Ethogram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7264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9E8A0B36-533F-4979-8B4E-153A8EF19ADA}"/>
              </a:ext>
            </a:extLst>
          </p:cNvPr>
          <p:cNvSpPr/>
          <p:nvPr/>
        </p:nvSpPr>
        <p:spPr>
          <a:xfrm>
            <a:off x="-43002" y="0"/>
            <a:ext cx="12436639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40000"/>
                </a:srgb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191F5DB1-DC37-405C-9340-3AFD943D5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dan objectief?</a:t>
            </a: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6B933CBC-CBA1-420B-A1EF-1D9E46F28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Geen interpretatie</a:t>
            </a:r>
          </a:p>
          <a:p>
            <a:r>
              <a:rPr lang="nl-NL" dirty="0"/>
              <a:t>Geen vooroordeel</a:t>
            </a:r>
          </a:p>
          <a:p>
            <a:r>
              <a:rPr lang="nl-NL" dirty="0"/>
              <a:t>Geen waardeoordeel</a:t>
            </a:r>
          </a:p>
          <a:p>
            <a:r>
              <a:rPr lang="nl-NL" dirty="0"/>
              <a:t>Geen projectie</a:t>
            </a:r>
          </a:p>
        </p:txBody>
      </p:sp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15AA7063-7431-4A9E-8879-695C221DB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243" y="809625"/>
            <a:ext cx="4257675" cy="523875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041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9E8A0B36-533F-4979-8B4E-153A8EF19ADA}"/>
              </a:ext>
            </a:extLst>
          </p:cNvPr>
          <p:cNvSpPr/>
          <p:nvPr/>
        </p:nvSpPr>
        <p:spPr>
          <a:xfrm>
            <a:off x="-43002" y="0"/>
            <a:ext cx="12436639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40000"/>
                </a:srgb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Afbeeldingsresultaat voor interpretatie">
            <a:extLst>
              <a:ext uri="{FF2B5EF4-FFF2-40B4-BE49-F238E27FC236}">
                <a16:creationId xmlns:a16="http://schemas.microsoft.com/office/drawing/2014/main" id="{26DC447C-D441-4317-805A-A17B184AE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889" y="1144588"/>
            <a:ext cx="3429000" cy="421005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700233AF-E236-4471-9044-E0E5ADD75D9E}"/>
              </a:ext>
            </a:extLst>
          </p:cNvPr>
          <p:cNvSpPr/>
          <p:nvPr/>
        </p:nvSpPr>
        <p:spPr>
          <a:xfrm>
            <a:off x="853440" y="138957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>
                <a:hlinkClick r:id="rId4"/>
              </a:rPr>
              <a:t>https://oefeningenmaken.wikispaces.com/objectief+waarnemen+oefening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3391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9E8A0B36-533F-4979-8B4E-153A8EF19ADA}"/>
              </a:ext>
            </a:extLst>
          </p:cNvPr>
          <p:cNvSpPr/>
          <p:nvPr/>
        </p:nvSpPr>
        <p:spPr>
          <a:xfrm>
            <a:off x="-43002" y="0"/>
            <a:ext cx="12436639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40000"/>
                </a:srgb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191F5DB1-DC37-405C-9340-3AFD943D5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Objectief?</a:t>
            </a:r>
          </a:p>
        </p:txBody>
      </p:sp>
      <p:pic>
        <p:nvPicPr>
          <p:cNvPr id="11" name="Onlinemedia 10" title="waarnemen">
            <a:hlinkClick r:id="" action="ppaction://media"/>
            <a:extLst>
              <a:ext uri="{FF2B5EF4-FFF2-40B4-BE49-F238E27FC236}">
                <a16:creationId xmlns:a16="http://schemas.microsoft.com/office/drawing/2014/main" id="{86111A18-BE42-492E-8930-191AC5DFDD6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810000" y="2714625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2838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9E8A0B36-533F-4979-8B4E-153A8EF19ADA}"/>
              </a:ext>
            </a:extLst>
          </p:cNvPr>
          <p:cNvSpPr/>
          <p:nvPr/>
        </p:nvSpPr>
        <p:spPr>
          <a:xfrm>
            <a:off x="-43002" y="0"/>
            <a:ext cx="12436639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40000"/>
                </a:srgb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6D93E7C-DA4F-4D2D-974D-611159C8B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Onlinemedia 4" title="Het oog van de waarnemer">
            <a:hlinkClick r:id="" action="ppaction://media"/>
            <a:extLst>
              <a:ext uri="{FF2B5EF4-FFF2-40B4-BE49-F238E27FC236}">
                <a16:creationId xmlns:a16="http://schemas.microsoft.com/office/drawing/2014/main" id="{8AED280E-7EAA-4AC3-BEA8-6B8AF41662E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810000" y="2714625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045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9E8A0B36-533F-4979-8B4E-153A8EF19ADA}"/>
              </a:ext>
            </a:extLst>
          </p:cNvPr>
          <p:cNvSpPr/>
          <p:nvPr/>
        </p:nvSpPr>
        <p:spPr>
          <a:xfrm>
            <a:off x="-43002" y="0"/>
            <a:ext cx="12436639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40000"/>
                </a:srgb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191F5DB1-DC37-405C-9340-3AFD943D5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vraagje?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E8B326-84FF-40D9-AA1B-0669F4508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7998" y="2514967"/>
            <a:ext cx="3776003" cy="636221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Hebben apen vlooien?</a:t>
            </a:r>
          </a:p>
        </p:txBody>
      </p:sp>
      <p:pic>
        <p:nvPicPr>
          <p:cNvPr id="7" name="Picture 11">
            <a:extLst>
              <a:ext uri="{FF2B5EF4-FFF2-40B4-BE49-F238E27FC236}">
                <a16:creationId xmlns:a16="http://schemas.microsoft.com/office/drawing/2014/main" id="{C6EEDFFA-6823-485F-9E32-97AD3C2A8B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724990" y="3151188"/>
            <a:ext cx="2312083" cy="1645718"/>
          </a:xfrm>
          <a:prstGeom prst="round2DiagRect">
            <a:avLst>
              <a:gd name="adj1" fmla="val 8863"/>
              <a:gd name="adj2" fmla="val 0"/>
            </a:avLst>
          </a:prstGeom>
          <a:noFill/>
          <a:ln w="12700">
            <a:noFill/>
          </a:ln>
          <a:effectLst>
            <a:reflection blurRad="25400" stA="52000" endA="300" endPos="50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50686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9E8A0B36-533F-4979-8B4E-153A8EF19ADA}"/>
              </a:ext>
            </a:extLst>
          </p:cNvPr>
          <p:cNvSpPr/>
          <p:nvPr/>
        </p:nvSpPr>
        <p:spPr>
          <a:xfrm>
            <a:off x="-43002" y="0"/>
            <a:ext cx="12436639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40000"/>
                </a:srgb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191F5DB1-DC37-405C-9340-3AFD943D5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vraagje?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E8B326-84FF-40D9-AA1B-0669F4508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0" y="2433711"/>
            <a:ext cx="5078437" cy="7174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Is pesten genetisch verankerd?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5AA64E7A-935E-45E2-A04B-D5542B1D2077}"/>
              </a:ext>
            </a:extLst>
          </p:cNvPr>
          <p:cNvSpPr/>
          <p:nvPr/>
        </p:nvSpPr>
        <p:spPr>
          <a:xfrm>
            <a:off x="4670474" y="2954215"/>
            <a:ext cx="1209821" cy="474785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JA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6FBF4AEB-3156-4F4D-8271-94B92A621668}"/>
              </a:ext>
            </a:extLst>
          </p:cNvPr>
          <p:cNvSpPr/>
          <p:nvPr/>
        </p:nvSpPr>
        <p:spPr>
          <a:xfrm>
            <a:off x="5880295" y="2954215"/>
            <a:ext cx="1209821" cy="47478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NEE</a:t>
            </a: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77C07ED8-A31F-4853-A628-8E25026437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253" y="3671692"/>
            <a:ext cx="2312083" cy="1772596"/>
          </a:xfrm>
          <a:prstGeom prst="round2DiagRect">
            <a:avLst>
              <a:gd name="adj1" fmla="val 8863"/>
              <a:gd name="adj2" fmla="val 0"/>
            </a:avLst>
          </a:prstGeom>
          <a:ln w="12700">
            <a:noFill/>
          </a:ln>
          <a:effectLst>
            <a:reflection blurRad="25400" stA="52000" endA="300" endPos="50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9607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9E8A0B36-533F-4979-8B4E-153A8EF19ADA}"/>
              </a:ext>
            </a:extLst>
          </p:cNvPr>
          <p:cNvSpPr/>
          <p:nvPr/>
        </p:nvSpPr>
        <p:spPr>
          <a:xfrm>
            <a:off x="-43002" y="0"/>
            <a:ext cx="12436639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40000"/>
                </a:srgb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191F5DB1-DC37-405C-9340-3AFD943D5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vraagje?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E8B326-84FF-40D9-AA1B-0669F4508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631" y="2115392"/>
            <a:ext cx="5078437" cy="71747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/>
              <a:t>Is pesten noodzakelijk in de ontwikkeling van kinderen?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5AA64E7A-935E-45E2-A04B-D5542B1D2077}"/>
              </a:ext>
            </a:extLst>
          </p:cNvPr>
          <p:cNvSpPr/>
          <p:nvPr/>
        </p:nvSpPr>
        <p:spPr>
          <a:xfrm>
            <a:off x="4670474" y="2954215"/>
            <a:ext cx="1209821" cy="474785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JA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6FBF4AEB-3156-4F4D-8271-94B92A621668}"/>
              </a:ext>
            </a:extLst>
          </p:cNvPr>
          <p:cNvSpPr/>
          <p:nvPr/>
        </p:nvSpPr>
        <p:spPr>
          <a:xfrm>
            <a:off x="5880295" y="2954215"/>
            <a:ext cx="1209821" cy="47478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NEE</a:t>
            </a: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77C07ED8-A31F-4853-A628-8E25026437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253" y="3671692"/>
            <a:ext cx="2312083" cy="1772596"/>
          </a:xfrm>
          <a:prstGeom prst="round2DiagRect">
            <a:avLst>
              <a:gd name="adj1" fmla="val 8863"/>
              <a:gd name="adj2" fmla="val 0"/>
            </a:avLst>
          </a:prstGeom>
          <a:ln w="12700">
            <a:noFill/>
          </a:ln>
          <a:effectLst>
            <a:reflection blurRad="25400" stA="52000" endA="300" endPos="50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74408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9E8A0B36-533F-4979-8B4E-153A8EF19ADA}"/>
              </a:ext>
            </a:extLst>
          </p:cNvPr>
          <p:cNvSpPr/>
          <p:nvPr/>
        </p:nvSpPr>
        <p:spPr>
          <a:xfrm>
            <a:off x="-43002" y="0"/>
            <a:ext cx="12436639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40000"/>
                </a:srgb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191F5DB1-DC37-405C-9340-3AFD943D5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vraagje?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E8B326-84FF-40D9-AA1B-0669F4508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631" y="2115392"/>
            <a:ext cx="5078437" cy="71747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/>
              <a:t>Pestgedrag is makkelijk te herkennen?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5AA64E7A-935E-45E2-A04B-D5542B1D2077}"/>
              </a:ext>
            </a:extLst>
          </p:cNvPr>
          <p:cNvSpPr/>
          <p:nvPr/>
        </p:nvSpPr>
        <p:spPr>
          <a:xfrm>
            <a:off x="4670474" y="2954215"/>
            <a:ext cx="1209821" cy="474785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JA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6FBF4AEB-3156-4F4D-8271-94B92A621668}"/>
              </a:ext>
            </a:extLst>
          </p:cNvPr>
          <p:cNvSpPr/>
          <p:nvPr/>
        </p:nvSpPr>
        <p:spPr>
          <a:xfrm>
            <a:off x="5880295" y="2954215"/>
            <a:ext cx="1209821" cy="47478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NEE</a:t>
            </a: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77C07ED8-A31F-4853-A628-8E25026437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253" y="3671692"/>
            <a:ext cx="2312083" cy="1772596"/>
          </a:xfrm>
          <a:prstGeom prst="round2DiagRect">
            <a:avLst>
              <a:gd name="adj1" fmla="val 8863"/>
              <a:gd name="adj2" fmla="val 0"/>
            </a:avLst>
          </a:prstGeom>
          <a:ln w="12700">
            <a:noFill/>
          </a:ln>
          <a:effectLst>
            <a:reflection blurRad="25400" stA="52000" endA="300" endPos="50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06718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9E8A0B36-533F-4979-8B4E-153A8EF19ADA}"/>
              </a:ext>
            </a:extLst>
          </p:cNvPr>
          <p:cNvSpPr/>
          <p:nvPr/>
        </p:nvSpPr>
        <p:spPr>
          <a:xfrm>
            <a:off x="-43002" y="0"/>
            <a:ext cx="12436639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40000"/>
                </a:srgb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191F5DB1-DC37-405C-9340-3AFD943D5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Vlooien vergelijken</a:t>
            </a:r>
          </a:p>
        </p:txBody>
      </p: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52648C06-BA37-441C-A546-EB8879BC6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'Het gedrag van apen is de perfecte spiegel.</a:t>
            </a:r>
          </a:p>
          <a:p>
            <a:pPr marL="0" indent="0">
              <a:buNone/>
            </a:pPr>
            <a:r>
              <a:rPr lang="nl-NL" dirty="0"/>
              <a:t>Apen vlooien elkaar, maar hebben helemaal geen vlooien.</a:t>
            </a:r>
          </a:p>
          <a:p>
            <a:pPr marL="0" indent="0">
              <a:buNone/>
            </a:pPr>
            <a:r>
              <a:rPr lang="nl-NL" dirty="0"/>
              <a:t>Dat doen ze om relaties met elkaar op te bouwen en het vertrouwen te winnen. Als apen stoppen met vlooien, valt de groep uit elkaar.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Bij mensen zijn de informele gesprekken het samen koffie drinken het vlooien. </a:t>
            </a:r>
          </a:p>
        </p:txBody>
      </p:sp>
    </p:spTree>
    <p:extLst>
      <p:ext uri="{BB962C8B-B14F-4D97-AF65-F5344CB8AC3E}">
        <p14:creationId xmlns:p14="http://schemas.microsoft.com/office/powerpoint/2010/main" val="7828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9E8A0B36-533F-4979-8B4E-153A8EF19ADA}"/>
              </a:ext>
            </a:extLst>
          </p:cNvPr>
          <p:cNvSpPr/>
          <p:nvPr/>
        </p:nvSpPr>
        <p:spPr>
          <a:xfrm>
            <a:off x="-43002" y="0"/>
            <a:ext cx="12436639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40000"/>
                </a:srgb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191F5DB1-DC37-405C-9340-3AFD943D5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 apen en mensen vergelijken?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63DAFC2-660B-4EA1-A715-B77B98678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Beiden zeer sociaal</a:t>
            </a:r>
          </a:p>
          <a:p>
            <a:r>
              <a:rPr lang="nl-NL" dirty="0"/>
              <a:t>Gedrag deels bepaald door genen</a:t>
            </a:r>
          </a:p>
          <a:p>
            <a:r>
              <a:rPr lang="nl-NL" dirty="0"/>
              <a:t>Lange kindertijd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1234996-7F43-4EA3-8E59-83913A488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3624" y="2399628"/>
            <a:ext cx="4648635" cy="301722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E2F465C-5A8D-487B-92B7-3119A59A04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615" y="3817144"/>
            <a:ext cx="2543175" cy="180022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C6149482-5716-49EA-8216-658FB66E46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5407" y="3817144"/>
            <a:ext cx="191452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61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9E8A0B36-533F-4979-8B4E-153A8EF19ADA}"/>
              </a:ext>
            </a:extLst>
          </p:cNvPr>
          <p:cNvSpPr/>
          <p:nvPr/>
        </p:nvSpPr>
        <p:spPr>
          <a:xfrm>
            <a:off x="-43002" y="0"/>
            <a:ext cx="12436639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40000"/>
                </a:srgb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191F5DB1-DC37-405C-9340-3AFD943D5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vraagje?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E8B326-84FF-40D9-AA1B-0669F4508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631" y="2115392"/>
            <a:ext cx="5078437" cy="71747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/>
              <a:t>Een school is de basis voor een veilige omgeving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5AA64E7A-935E-45E2-A04B-D5542B1D2077}"/>
              </a:ext>
            </a:extLst>
          </p:cNvPr>
          <p:cNvSpPr/>
          <p:nvPr/>
        </p:nvSpPr>
        <p:spPr>
          <a:xfrm>
            <a:off x="4670474" y="2954215"/>
            <a:ext cx="1209821" cy="474785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waar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6FBF4AEB-3156-4F4D-8271-94B92A621668}"/>
              </a:ext>
            </a:extLst>
          </p:cNvPr>
          <p:cNvSpPr/>
          <p:nvPr/>
        </p:nvSpPr>
        <p:spPr>
          <a:xfrm>
            <a:off x="5880295" y="2954215"/>
            <a:ext cx="1209821" cy="47478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Niet waar</a:t>
            </a:r>
          </a:p>
        </p:txBody>
      </p:sp>
    </p:spTree>
    <p:extLst>
      <p:ext uri="{BB962C8B-B14F-4D97-AF65-F5344CB8AC3E}">
        <p14:creationId xmlns:p14="http://schemas.microsoft.com/office/powerpoint/2010/main" val="367737103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9225</TotalTime>
  <Words>305</Words>
  <Application>Microsoft Office PowerPoint</Application>
  <PresentationFormat>Breedbeeld</PresentationFormat>
  <Paragraphs>91</Paragraphs>
  <Slides>20</Slides>
  <Notes>0</Notes>
  <HiddenSlides>1</HiddenSlides>
  <MMClips>2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Kantoorthema</vt:lpstr>
      <vt:lpstr>“mensen vlooien elkaar te weinig”</vt:lpstr>
      <vt:lpstr>Objectief?</vt:lpstr>
      <vt:lpstr>vraagje?</vt:lpstr>
      <vt:lpstr>vraagje?</vt:lpstr>
      <vt:lpstr>vraagje?</vt:lpstr>
      <vt:lpstr>vraagje?</vt:lpstr>
      <vt:lpstr>Vlooien vergelijken</vt:lpstr>
      <vt:lpstr>Waarom apen en mensen vergelijken?</vt:lpstr>
      <vt:lpstr>vraagje?</vt:lpstr>
      <vt:lpstr>PowerPoint-presentatie</vt:lpstr>
      <vt:lpstr>Wat is het doel van pesten?</vt:lpstr>
      <vt:lpstr>Verschillen mens en aap</vt:lpstr>
      <vt:lpstr>Wat is pesten?</vt:lpstr>
      <vt:lpstr>Onderscheid tussen</vt:lpstr>
      <vt:lpstr>Cijfers </vt:lpstr>
      <vt:lpstr>Observeren </vt:lpstr>
      <vt:lpstr>Twee belangrijke stappen</vt:lpstr>
      <vt:lpstr>Wat is dan objectief?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“mensen vlooien elkaar te weinig”</dc:title>
  <dc:creator>Martine van Winkel</dc:creator>
  <cp:lastModifiedBy>Martine van Winkel</cp:lastModifiedBy>
  <cp:revision>8</cp:revision>
  <dcterms:created xsi:type="dcterms:W3CDTF">2018-06-25T20:04:40Z</dcterms:created>
  <dcterms:modified xsi:type="dcterms:W3CDTF">2018-07-02T05:50:25Z</dcterms:modified>
</cp:coreProperties>
</file>