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9.jpg" ContentType="image/pn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1" r:id="rId3"/>
    <p:sldId id="270" r:id="rId4"/>
    <p:sldId id="271" r:id="rId5"/>
    <p:sldId id="262" r:id="rId6"/>
    <p:sldId id="257" r:id="rId7"/>
    <p:sldId id="258" r:id="rId8"/>
    <p:sldId id="259" r:id="rId9"/>
    <p:sldId id="260" r:id="rId10"/>
    <p:sldId id="272" r:id="rId11"/>
    <p:sldId id="273" r:id="rId12"/>
    <p:sldId id="274" r:id="rId13"/>
    <p:sldId id="269" r:id="rId14"/>
    <p:sldId id="263" r:id="rId15"/>
    <p:sldId id="264" r:id="rId16"/>
    <p:sldId id="265" r:id="rId17"/>
    <p:sldId id="266" r:id="rId18"/>
    <p:sldId id="267" r:id="rId19"/>
    <p:sldId id="268"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0BFA89-C6A7-46B9-BBD0-300605BA1C6F}" v="146" dt="2018-08-27T19:29:16.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 van Winkel" userId="e6354fa8-8972-4420-af06-d9a785a251fe" providerId="ADAL" clId="{B80BFA89-C6A7-46B9-BBD0-300605BA1C6F}"/>
    <pc:docChg chg="custSel mod addSld modSld">
      <pc:chgData name="Martine van Winkel" userId="e6354fa8-8972-4420-af06-d9a785a251fe" providerId="ADAL" clId="{B80BFA89-C6A7-46B9-BBD0-300605BA1C6F}" dt="2018-08-27T19:29:16.553" v="145"/>
      <pc:docMkLst>
        <pc:docMk/>
      </pc:docMkLst>
      <pc:sldChg chg="addSp modSp">
        <pc:chgData name="Martine van Winkel" userId="e6354fa8-8972-4420-af06-d9a785a251fe" providerId="ADAL" clId="{B80BFA89-C6A7-46B9-BBD0-300605BA1C6F}" dt="2018-08-26T17:54:15.010" v="11" actId="1076"/>
        <pc:sldMkLst>
          <pc:docMk/>
          <pc:sldMk cId="1328059856" sldId="261"/>
        </pc:sldMkLst>
        <pc:spChg chg="add mod">
          <ac:chgData name="Martine van Winkel" userId="e6354fa8-8972-4420-af06-d9a785a251fe" providerId="ADAL" clId="{B80BFA89-C6A7-46B9-BBD0-300605BA1C6F}" dt="2018-08-26T17:54:15.010" v="11" actId="1076"/>
          <ac:spMkLst>
            <pc:docMk/>
            <pc:sldMk cId="1328059856" sldId="261"/>
            <ac:spMk id="11" creationId="{E5A820CF-F20B-4B06-9296-DDC84A392940}"/>
          </ac:spMkLst>
        </pc:spChg>
      </pc:sldChg>
      <pc:sldChg chg="addSp modSp">
        <pc:chgData name="Martine van Winkel" userId="e6354fa8-8972-4420-af06-d9a785a251fe" providerId="ADAL" clId="{B80BFA89-C6A7-46B9-BBD0-300605BA1C6F}" dt="2018-08-26T17:55:49.825" v="18" actId="1076"/>
        <pc:sldMkLst>
          <pc:docMk/>
          <pc:sldMk cId="2546170495" sldId="262"/>
        </pc:sldMkLst>
        <pc:spChg chg="add mod">
          <ac:chgData name="Martine van Winkel" userId="e6354fa8-8972-4420-af06-d9a785a251fe" providerId="ADAL" clId="{B80BFA89-C6A7-46B9-BBD0-300605BA1C6F}" dt="2018-08-26T17:55:49.825" v="18" actId="1076"/>
          <ac:spMkLst>
            <pc:docMk/>
            <pc:sldMk cId="2546170495" sldId="262"/>
            <ac:spMk id="7" creationId="{CD38FEFD-FCB0-44AC-99C7-5416AE59171F}"/>
          </ac:spMkLst>
        </pc:spChg>
      </pc:sldChg>
      <pc:sldChg chg="addSp modSp">
        <pc:chgData name="Martine van Winkel" userId="e6354fa8-8972-4420-af06-d9a785a251fe" providerId="ADAL" clId="{B80BFA89-C6A7-46B9-BBD0-300605BA1C6F}" dt="2018-08-26T17:55:01.385" v="15" actId="1076"/>
        <pc:sldMkLst>
          <pc:docMk/>
          <pc:sldMk cId="1301265553" sldId="271"/>
        </pc:sldMkLst>
        <pc:spChg chg="add mod">
          <ac:chgData name="Martine van Winkel" userId="e6354fa8-8972-4420-af06-d9a785a251fe" providerId="ADAL" clId="{B80BFA89-C6A7-46B9-BBD0-300605BA1C6F}" dt="2018-08-26T17:55:01.385" v="15" actId="1076"/>
          <ac:spMkLst>
            <pc:docMk/>
            <pc:sldMk cId="1301265553" sldId="271"/>
            <ac:spMk id="10" creationId="{8F5161A4-0A58-4101-9069-9A0650958C14}"/>
          </ac:spMkLst>
        </pc:spChg>
      </pc:sldChg>
      <pc:sldChg chg="addSp delSp modSp add modTransition">
        <pc:chgData name="Martine van Winkel" userId="e6354fa8-8972-4420-af06-d9a785a251fe" providerId="ADAL" clId="{B80BFA89-C6A7-46B9-BBD0-300605BA1C6F}" dt="2018-08-27T11:58:58.842" v="118"/>
        <pc:sldMkLst>
          <pc:docMk/>
          <pc:sldMk cId="4039761578" sldId="272"/>
        </pc:sldMkLst>
        <pc:spChg chg="mod">
          <ac:chgData name="Martine van Winkel" userId="e6354fa8-8972-4420-af06-d9a785a251fe" providerId="ADAL" clId="{B80BFA89-C6A7-46B9-BBD0-300605BA1C6F}" dt="2018-08-26T18:01:47.930" v="94" actId="20577"/>
          <ac:spMkLst>
            <pc:docMk/>
            <pc:sldMk cId="4039761578" sldId="272"/>
            <ac:spMk id="2" creationId="{EAC9DB13-5766-46C0-AA9B-6D484F08C167}"/>
          </ac:spMkLst>
        </pc:spChg>
        <pc:spChg chg="del">
          <ac:chgData name="Martine van Winkel" userId="e6354fa8-8972-4420-af06-d9a785a251fe" providerId="ADAL" clId="{B80BFA89-C6A7-46B9-BBD0-300605BA1C6F}" dt="2018-08-26T17:58:42.574" v="28"/>
          <ac:spMkLst>
            <pc:docMk/>
            <pc:sldMk cId="4039761578" sldId="272"/>
            <ac:spMk id="3" creationId="{AFEF9325-9D9F-4419-8125-12C20D736D22}"/>
          </ac:spMkLst>
        </pc:spChg>
        <pc:spChg chg="add mod">
          <ac:chgData name="Martine van Winkel" userId="e6354fa8-8972-4420-af06-d9a785a251fe" providerId="ADAL" clId="{B80BFA89-C6A7-46B9-BBD0-300605BA1C6F}" dt="2018-08-26T17:59:17.097" v="40" actId="20577"/>
          <ac:spMkLst>
            <pc:docMk/>
            <pc:sldMk cId="4039761578" sldId="272"/>
            <ac:spMk id="4" creationId="{478ECFC9-7910-452F-B565-88688F2D904F}"/>
          </ac:spMkLst>
        </pc:spChg>
        <pc:spChg chg="add mod">
          <ac:chgData name="Martine van Winkel" userId="e6354fa8-8972-4420-af06-d9a785a251fe" providerId="ADAL" clId="{B80BFA89-C6A7-46B9-BBD0-300605BA1C6F}" dt="2018-08-26T17:59:45.131" v="45" actId="27636"/>
          <ac:spMkLst>
            <pc:docMk/>
            <pc:sldMk cId="4039761578" sldId="272"/>
            <ac:spMk id="5" creationId="{8FB37381-0384-4FE1-ADCF-E341C6B378B7}"/>
          </ac:spMkLst>
        </pc:spChg>
        <pc:spChg chg="add mod">
          <ac:chgData name="Martine van Winkel" userId="e6354fa8-8972-4420-af06-d9a785a251fe" providerId="ADAL" clId="{B80BFA89-C6A7-46B9-BBD0-300605BA1C6F}" dt="2018-08-26T17:59:51.286" v="61" actId="20577"/>
          <ac:spMkLst>
            <pc:docMk/>
            <pc:sldMk cId="4039761578" sldId="272"/>
            <ac:spMk id="6" creationId="{200E43B4-24E5-4AD9-BC0E-C714674AF724}"/>
          </ac:spMkLst>
        </pc:spChg>
        <pc:spChg chg="add mod">
          <ac:chgData name="Martine van Winkel" userId="e6354fa8-8972-4420-af06-d9a785a251fe" providerId="ADAL" clId="{B80BFA89-C6A7-46B9-BBD0-300605BA1C6F}" dt="2018-08-26T17:59:45.140" v="46" actId="27636"/>
          <ac:spMkLst>
            <pc:docMk/>
            <pc:sldMk cId="4039761578" sldId="272"/>
            <ac:spMk id="7" creationId="{8CD2FB0E-CF32-4CCD-8ACD-8E81D717845C}"/>
          </ac:spMkLst>
        </pc:spChg>
        <pc:picChg chg="add del mod">
          <ac:chgData name="Martine van Winkel" userId="e6354fa8-8972-4420-af06-d9a785a251fe" providerId="ADAL" clId="{B80BFA89-C6A7-46B9-BBD0-300605BA1C6F}" dt="2018-08-26T18:03:00.492" v="98"/>
          <ac:picMkLst>
            <pc:docMk/>
            <pc:sldMk cId="4039761578" sldId="272"/>
            <ac:picMk id="1026" creationId="{CCC9B321-7B11-4112-B8B6-C0FCB511F401}"/>
          </ac:picMkLst>
        </pc:picChg>
      </pc:sldChg>
      <pc:sldChg chg="addSp delSp modSp add mod setBg">
        <pc:chgData name="Martine van Winkel" userId="e6354fa8-8972-4420-af06-d9a785a251fe" providerId="ADAL" clId="{B80BFA89-C6A7-46B9-BBD0-300605BA1C6F}" dt="2018-08-26T18:03:06.303" v="101" actId="26606"/>
        <pc:sldMkLst>
          <pc:docMk/>
          <pc:sldMk cId="3816098389" sldId="273"/>
        </pc:sldMkLst>
        <pc:spChg chg="mod">
          <ac:chgData name="Martine van Winkel" userId="e6354fa8-8972-4420-af06-d9a785a251fe" providerId="ADAL" clId="{B80BFA89-C6A7-46B9-BBD0-300605BA1C6F}" dt="2018-08-26T18:03:06.303" v="101" actId="26606"/>
          <ac:spMkLst>
            <pc:docMk/>
            <pc:sldMk cId="3816098389" sldId="273"/>
            <ac:spMk id="2" creationId="{682A3577-E91C-4F01-A329-65A5E27DD477}"/>
          </ac:spMkLst>
        </pc:spChg>
        <pc:spChg chg="del">
          <ac:chgData name="Martine van Winkel" userId="e6354fa8-8972-4420-af06-d9a785a251fe" providerId="ADAL" clId="{B80BFA89-C6A7-46B9-BBD0-300605BA1C6F}" dt="2018-08-26T18:00:52.067" v="82"/>
          <ac:spMkLst>
            <pc:docMk/>
            <pc:sldMk cId="3816098389" sldId="273"/>
            <ac:spMk id="3" creationId="{1ED4C45E-56A9-47E0-9E28-6E1BA50C927B}"/>
          </ac:spMkLst>
        </pc:spChg>
        <pc:spChg chg="del">
          <ac:chgData name="Martine van Winkel" userId="e6354fa8-8972-4420-af06-d9a785a251fe" providerId="ADAL" clId="{B80BFA89-C6A7-46B9-BBD0-300605BA1C6F}" dt="2018-08-26T18:00:52.067" v="82"/>
          <ac:spMkLst>
            <pc:docMk/>
            <pc:sldMk cId="3816098389" sldId="273"/>
            <ac:spMk id="4" creationId="{5845F102-6B55-4F09-B883-75E85D5379A7}"/>
          </ac:spMkLst>
        </pc:spChg>
        <pc:spChg chg="del">
          <ac:chgData name="Martine van Winkel" userId="e6354fa8-8972-4420-af06-d9a785a251fe" providerId="ADAL" clId="{B80BFA89-C6A7-46B9-BBD0-300605BA1C6F}" dt="2018-08-26T18:00:52.067" v="82"/>
          <ac:spMkLst>
            <pc:docMk/>
            <pc:sldMk cId="3816098389" sldId="273"/>
            <ac:spMk id="5" creationId="{BA681010-16C1-460F-98F3-EBFD579653AF}"/>
          </ac:spMkLst>
        </pc:spChg>
        <pc:spChg chg="del">
          <ac:chgData name="Martine van Winkel" userId="e6354fa8-8972-4420-af06-d9a785a251fe" providerId="ADAL" clId="{B80BFA89-C6A7-46B9-BBD0-300605BA1C6F}" dt="2018-08-26T18:00:52.067" v="82"/>
          <ac:spMkLst>
            <pc:docMk/>
            <pc:sldMk cId="3816098389" sldId="273"/>
            <ac:spMk id="6" creationId="{1EA0337E-0341-4E7A-838C-A8C700847F80}"/>
          </ac:spMkLst>
        </pc:spChg>
        <pc:spChg chg="add mod ord">
          <ac:chgData name="Martine van Winkel" userId="e6354fa8-8972-4420-af06-d9a785a251fe" providerId="ADAL" clId="{B80BFA89-C6A7-46B9-BBD0-300605BA1C6F}" dt="2018-08-26T18:03:06.303" v="101" actId="26606"/>
          <ac:spMkLst>
            <pc:docMk/>
            <pc:sldMk cId="3816098389" sldId="273"/>
            <ac:spMk id="7" creationId="{EBE6C1E7-051B-4DD8-B96C-738BA51D5A21}"/>
          </ac:spMkLst>
        </pc:spChg>
        <pc:spChg chg="add">
          <ac:chgData name="Martine van Winkel" userId="e6354fa8-8972-4420-af06-d9a785a251fe" providerId="ADAL" clId="{B80BFA89-C6A7-46B9-BBD0-300605BA1C6F}" dt="2018-08-26T18:03:06.303" v="101" actId="26606"/>
          <ac:spMkLst>
            <pc:docMk/>
            <pc:sldMk cId="3816098389" sldId="273"/>
            <ac:spMk id="13" creationId="{19F7A820-AA09-4D36-8BC9-6057B1A5BAD6}"/>
          </ac:spMkLst>
        </pc:spChg>
        <pc:grpChg chg="add">
          <ac:chgData name="Martine van Winkel" userId="e6354fa8-8972-4420-af06-d9a785a251fe" providerId="ADAL" clId="{B80BFA89-C6A7-46B9-BBD0-300605BA1C6F}" dt="2018-08-26T18:03:06.303" v="101" actId="26606"/>
          <ac:grpSpMkLst>
            <pc:docMk/>
            <pc:sldMk cId="3816098389" sldId="273"/>
            <ac:grpSpMk id="15" creationId="{950C1A80-C382-44F9-8B72-19D5625BA517}"/>
          </ac:grpSpMkLst>
        </pc:grpChg>
        <pc:picChg chg="add mod">
          <ac:chgData name="Martine van Winkel" userId="e6354fa8-8972-4420-af06-d9a785a251fe" providerId="ADAL" clId="{B80BFA89-C6A7-46B9-BBD0-300605BA1C6F}" dt="2018-08-26T18:03:06.303" v="101" actId="26606"/>
          <ac:picMkLst>
            <pc:docMk/>
            <pc:sldMk cId="3816098389" sldId="273"/>
            <ac:picMk id="8" creationId="{5DCB50B3-F112-44EC-9CE3-96CE0CDCE31C}"/>
          </ac:picMkLst>
        </pc:picChg>
      </pc:sldChg>
      <pc:sldChg chg="addSp delSp modSp add mod setBg">
        <pc:chgData name="Martine van Winkel" userId="e6354fa8-8972-4420-af06-d9a785a251fe" providerId="ADAL" clId="{B80BFA89-C6A7-46B9-BBD0-300605BA1C6F}" dt="2018-08-27T14:21:56.614" v="123" actId="478"/>
        <pc:sldMkLst>
          <pc:docMk/>
          <pc:sldMk cId="3969017047" sldId="274"/>
        </pc:sldMkLst>
        <pc:spChg chg="mod">
          <ac:chgData name="Martine van Winkel" userId="e6354fa8-8972-4420-af06-d9a785a251fe" providerId="ADAL" clId="{B80BFA89-C6A7-46B9-BBD0-300605BA1C6F}" dt="2018-08-26T18:05:15.356" v="117" actId="26606"/>
          <ac:spMkLst>
            <pc:docMk/>
            <pc:sldMk cId="3969017047" sldId="274"/>
            <ac:spMk id="2" creationId="{1BF26FEF-945D-4C5D-A571-F8700A50AFDE}"/>
          </ac:spMkLst>
        </pc:spChg>
        <pc:spChg chg="del mod ord">
          <ac:chgData name="Martine van Winkel" userId="e6354fa8-8972-4420-af06-d9a785a251fe" providerId="ADAL" clId="{B80BFA89-C6A7-46B9-BBD0-300605BA1C6F}" dt="2018-08-27T14:21:56.614" v="123" actId="478"/>
          <ac:spMkLst>
            <pc:docMk/>
            <pc:sldMk cId="3969017047" sldId="274"/>
            <ac:spMk id="3" creationId="{4CA1D460-B787-4E32-9369-122693842836}"/>
          </ac:spMkLst>
        </pc:spChg>
        <pc:spChg chg="add del">
          <ac:chgData name="Martine van Winkel" userId="e6354fa8-8972-4420-af06-d9a785a251fe" providerId="ADAL" clId="{B80BFA89-C6A7-46B9-BBD0-300605BA1C6F}" dt="2018-08-26T18:05:15.356" v="117" actId="26606"/>
          <ac:spMkLst>
            <pc:docMk/>
            <pc:sldMk cId="3969017047" sldId="274"/>
            <ac:spMk id="9" creationId="{260ACC0A-863E-4F43-972C-1E08EE35F40B}"/>
          </ac:spMkLst>
        </pc:spChg>
        <pc:spChg chg="add">
          <ac:chgData name="Martine van Winkel" userId="e6354fa8-8972-4420-af06-d9a785a251fe" providerId="ADAL" clId="{B80BFA89-C6A7-46B9-BBD0-300605BA1C6F}" dt="2018-08-26T18:05:15.356" v="117" actId="26606"/>
          <ac:spMkLst>
            <pc:docMk/>
            <pc:sldMk cId="3969017047" sldId="274"/>
            <ac:spMk id="71" creationId="{DC6B282E-0CEA-4977-82BA-A8D9C29326EF}"/>
          </ac:spMkLst>
        </pc:spChg>
        <pc:grpChg chg="add del">
          <ac:chgData name="Martine van Winkel" userId="e6354fa8-8972-4420-af06-d9a785a251fe" providerId="ADAL" clId="{B80BFA89-C6A7-46B9-BBD0-300605BA1C6F}" dt="2018-08-26T18:05:15.356" v="117" actId="26606"/>
          <ac:grpSpMkLst>
            <pc:docMk/>
            <pc:sldMk cId="3969017047" sldId="274"/>
            <ac:grpSpMk id="11" creationId="{B7624860-1049-47BC-90D0-F36A0AC29683}"/>
          </ac:grpSpMkLst>
        </pc:grpChg>
        <pc:grpChg chg="add">
          <ac:chgData name="Martine van Winkel" userId="e6354fa8-8972-4420-af06-d9a785a251fe" providerId="ADAL" clId="{B80BFA89-C6A7-46B9-BBD0-300605BA1C6F}" dt="2018-08-26T18:05:15.356" v="117" actId="26606"/>
          <ac:grpSpMkLst>
            <pc:docMk/>
            <pc:sldMk cId="3969017047" sldId="274"/>
            <ac:grpSpMk id="73" creationId="{B8FB7B3A-BEE8-4754-B694-A2173250EC04}"/>
          </ac:grpSpMkLst>
        </pc:grpChg>
        <pc:picChg chg="add mod">
          <ac:chgData name="Martine van Winkel" userId="e6354fa8-8972-4420-af06-d9a785a251fe" providerId="ADAL" clId="{B80BFA89-C6A7-46B9-BBD0-300605BA1C6F}" dt="2018-08-27T14:21:51.694" v="122" actId="14100"/>
          <ac:picMkLst>
            <pc:docMk/>
            <pc:sldMk cId="3969017047" sldId="274"/>
            <ac:picMk id="4" creationId="{F165EEE5-5EED-4368-AA57-41F354210133}"/>
          </ac:picMkLst>
        </pc:picChg>
        <pc:picChg chg="add mod ord">
          <ac:chgData name="Martine van Winkel" userId="e6354fa8-8972-4420-af06-d9a785a251fe" providerId="ADAL" clId="{B80BFA89-C6A7-46B9-BBD0-300605BA1C6F}" dt="2018-08-26T18:05:15.356" v="117" actId="26606"/>
          <ac:picMkLst>
            <pc:docMk/>
            <pc:sldMk cId="3969017047" sldId="274"/>
            <ac:picMk id="2050" creationId="{0EDB5AED-6F49-4CD5-A538-EB0BB1142204}"/>
          </ac:picMkLst>
        </pc:picChg>
      </pc:sldChg>
      <pc:sldChg chg="addSp delSp modSp add mod setBg">
        <pc:chgData name="Martine van Winkel" userId="e6354fa8-8972-4420-af06-d9a785a251fe" providerId="ADAL" clId="{B80BFA89-C6A7-46B9-BBD0-300605BA1C6F}" dt="2018-08-27T19:29:16.553" v="145"/>
        <pc:sldMkLst>
          <pc:docMk/>
          <pc:sldMk cId="2213024070" sldId="275"/>
        </pc:sldMkLst>
        <pc:spChg chg="mod">
          <ac:chgData name="Martine van Winkel" userId="e6354fa8-8972-4420-af06-d9a785a251fe" providerId="ADAL" clId="{B80BFA89-C6A7-46B9-BBD0-300605BA1C6F}" dt="2018-08-27T19:28:35.836" v="144" actId="26606"/>
          <ac:spMkLst>
            <pc:docMk/>
            <pc:sldMk cId="2213024070" sldId="275"/>
            <ac:spMk id="2" creationId="{F2D34D63-6959-45F4-B8E8-DBA09AE3CDEB}"/>
          </ac:spMkLst>
        </pc:spChg>
        <pc:spChg chg="del">
          <ac:chgData name="Martine van Winkel" userId="e6354fa8-8972-4420-af06-d9a785a251fe" providerId="ADAL" clId="{B80BFA89-C6A7-46B9-BBD0-300605BA1C6F}" dt="2018-08-27T19:28:15.481" v="125"/>
          <ac:spMkLst>
            <pc:docMk/>
            <pc:sldMk cId="2213024070" sldId="275"/>
            <ac:spMk id="3" creationId="{0DC1374D-E566-4F25-A7B0-85842DA8340A}"/>
          </ac:spMkLst>
        </pc:spChg>
        <pc:spChg chg="add del">
          <ac:chgData name="Martine van Winkel" userId="e6354fa8-8972-4420-af06-d9a785a251fe" providerId="ADAL" clId="{B80BFA89-C6A7-46B9-BBD0-300605BA1C6F}" dt="2018-08-27T19:29:16.553" v="145"/>
          <ac:spMkLst>
            <pc:docMk/>
            <pc:sldMk cId="2213024070" sldId="275"/>
            <ac:spMk id="9" creationId="{986430A6-ED75-4E6D-B640-645BB0005CD6}"/>
          </ac:spMkLst>
        </pc:spChg>
        <pc:spChg chg="add">
          <ac:chgData name="Martine van Winkel" userId="e6354fa8-8972-4420-af06-d9a785a251fe" providerId="ADAL" clId="{B80BFA89-C6A7-46B9-BBD0-300605BA1C6F}" dt="2018-08-27T19:28:35.836" v="144" actId="26606"/>
          <ac:spMkLst>
            <pc:docMk/>
            <pc:sldMk cId="2213024070" sldId="275"/>
            <ac:spMk id="12" creationId="{19F7A820-AA09-4D36-8BC9-6057B1A5BAD6}"/>
          </ac:spMkLst>
        </pc:spChg>
        <pc:grpChg chg="add">
          <ac:chgData name="Martine van Winkel" userId="e6354fa8-8972-4420-af06-d9a785a251fe" providerId="ADAL" clId="{B80BFA89-C6A7-46B9-BBD0-300605BA1C6F}" dt="2018-08-27T19:28:35.836" v="144" actId="26606"/>
          <ac:grpSpMkLst>
            <pc:docMk/>
            <pc:sldMk cId="2213024070" sldId="275"/>
            <ac:grpSpMk id="14" creationId="{950C1A80-C382-44F9-8B72-19D5625BA517}"/>
          </ac:grpSpMkLst>
        </pc:grpChg>
        <pc:picChg chg="add del mod">
          <ac:chgData name="Martine van Winkel" userId="e6354fa8-8972-4420-af06-d9a785a251fe" providerId="ADAL" clId="{B80BFA89-C6A7-46B9-BBD0-300605BA1C6F}" dt="2018-08-27T19:28:35.836" v="144" actId="26606"/>
          <ac:picMkLst>
            <pc:docMk/>
            <pc:sldMk cId="2213024070" sldId="275"/>
            <ac:picMk id="4" creationId="{2B95DE1E-6070-49C6-85E9-D5BDFAF7244D}"/>
          </ac:picMkLst>
        </pc:picChg>
        <pc:picChg chg="add mod">
          <ac:chgData name="Martine van Winkel" userId="e6354fa8-8972-4420-af06-d9a785a251fe" providerId="ADAL" clId="{B80BFA89-C6A7-46B9-BBD0-300605BA1C6F}" dt="2018-08-27T19:29:16.553" v="145"/>
          <ac:picMkLst>
            <pc:docMk/>
            <pc:sldMk cId="2213024070" sldId="275"/>
            <ac:picMk id="5" creationId="{B3590A8C-9613-419D-90FA-41E049EB754B}"/>
          </ac:picMkLst>
        </pc:picChg>
        <pc:picChg chg="add">
          <ac:chgData name="Martine van Winkel" userId="e6354fa8-8972-4420-af06-d9a785a251fe" providerId="ADAL" clId="{B80BFA89-C6A7-46B9-BBD0-300605BA1C6F}" dt="2018-08-27T19:28:35.836" v="144" actId="26606"/>
          <ac:picMkLst>
            <pc:docMk/>
            <pc:sldMk cId="2213024070" sldId="275"/>
            <ac:picMk id="7" creationId="{2B95DE1E-6070-49C6-85E9-D5BDFAF7244D}"/>
          </ac:picMkLst>
        </pc:picChg>
      </pc:sldChg>
    </pc:docChg>
  </pc:docChgLst>
</pc:chgInfo>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BA8DBC-0FAD-47D8-95FE-4D80B8EAF26D}" type="doc">
      <dgm:prSet loTypeId="urn:microsoft.com/office/officeart/2016/7/layout/BasicLinearProcessNumbered" loCatId="process" qsTypeId="urn:microsoft.com/office/officeart/2005/8/quickstyle/simple4" qsCatId="simple" csTypeId="urn:microsoft.com/office/officeart/2005/8/colors/accent1_2" csCatId="accent1"/>
      <dgm:spPr/>
      <dgm:t>
        <a:bodyPr/>
        <a:lstStyle/>
        <a:p>
          <a:endParaRPr lang="en-US"/>
        </a:p>
      </dgm:t>
    </dgm:pt>
    <dgm:pt modelId="{3F477592-EC42-420B-90FA-EDE99AD91F60}">
      <dgm:prSet/>
      <dgm:spPr/>
      <dgm:t>
        <a:bodyPr/>
        <a:lstStyle/>
        <a:p>
          <a:r>
            <a:rPr lang="nl-NL"/>
            <a:t>Mogelijkheden en kansen zien en die aangrijpen, of dat je met nieuwe oplossingen voor oude problemen komt.</a:t>
          </a:r>
          <a:endParaRPr lang="en-US"/>
        </a:p>
      </dgm:t>
    </dgm:pt>
    <dgm:pt modelId="{AC6DD27A-305E-4090-AE25-13BB69FA6D28}" type="parTrans" cxnId="{35574AF2-10B7-449C-9001-E5B7333ABC80}">
      <dgm:prSet/>
      <dgm:spPr/>
      <dgm:t>
        <a:bodyPr/>
        <a:lstStyle/>
        <a:p>
          <a:endParaRPr lang="en-US"/>
        </a:p>
      </dgm:t>
    </dgm:pt>
    <dgm:pt modelId="{DDEB51B1-DC21-4264-BD67-8CF8D6102E57}" type="sibTrans" cxnId="{35574AF2-10B7-449C-9001-E5B7333ABC80}">
      <dgm:prSet phldrT="01"/>
      <dgm:spPr/>
      <dgm:t>
        <a:bodyPr/>
        <a:lstStyle/>
        <a:p>
          <a:endParaRPr lang="en-US"/>
        </a:p>
      </dgm:t>
    </dgm:pt>
    <dgm:pt modelId="{E2EA969D-4461-479B-B35E-CA28E1B56E83}">
      <dgm:prSet/>
      <dgm:spPr/>
      <dgm:t>
        <a:bodyPr/>
        <a:lstStyle/>
        <a:p>
          <a:r>
            <a:rPr lang="nl-NL"/>
            <a:t>In alle gevallen heeft creativiteit te maken met loskomen van vastgeroeste patronen. Soms heb je er dus een beetje lef voor nodig, de moed om gewoonten of denkbeelden te doorbreken. </a:t>
          </a:r>
          <a:endParaRPr lang="en-US"/>
        </a:p>
      </dgm:t>
    </dgm:pt>
    <dgm:pt modelId="{8FC0DDD8-1CB8-4780-84DC-D3D3CD4BB804}" type="parTrans" cxnId="{C62B5BE9-AD1D-431D-9754-697533AAD2CE}">
      <dgm:prSet/>
      <dgm:spPr/>
      <dgm:t>
        <a:bodyPr/>
        <a:lstStyle/>
        <a:p>
          <a:endParaRPr lang="en-US"/>
        </a:p>
      </dgm:t>
    </dgm:pt>
    <dgm:pt modelId="{68B9C040-D6C1-4D86-9843-3815D102EE30}" type="sibTrans" cxnId="{C62B5BE9-AD1D-431D-9754-697533AAD2CE}">
      <dgm:prSet phldrT="02"/>
      <dgm:spPr/>
      <dgm:t>
        <a:bodyPr/>
        <a:lstStyle/>
        <a:p>
          <a:endParaRPr lang="en-US"/>
        </a:p>
      </dgm:t>
    </dgm:pt>
    <dgm:pt modelId="{774213EA-BF59-496A-8E22-9721EA3915CC}" type="pres">
      <dgm:prSet presAssocID="{82BA8DBC-0FAD-47D8-95FE-4D80B8EAF26D}" presName="Name0" presStyleCnt="0">
        <dgm:presLayoutVars>
          <dgm:animLvl val="lvl"/>
          <dgm:resizeHandles val="exact"/>
        </dgm:presLayoutVars>
      </dgm:prSet>
      <dgm:spPr/>
    </dgm:pt>
    <dgm:pt modelId="{71668AAD-5DBB-4960-9356-F7AC80ABFFA3}" type="pres">
      <dgm:prSet presAssocID="{3F477592-EC42-420B-90FA-EDE99AD91F60}" presName="compositeNode" presStyleCnt="0">
        <dgm:presLayoutVars>
          <dgm:bulletEnabled val="1"/>
        </dgm:presLayoutVars>
      </dgm:prSet>
      <dgm:spPr/>
    </dgm:pt>
    <dgm:pt modelId="{0A1DFD41-16BF-4AE3-BB0A-1518F385F5AF}" type="pres">
      <dgm:prSet presAssocID="{3F477592-EC42-420B-90FA-EDE99AD91F60}" presName="bgRect" presStyleLbl="bgAccFollowNode1" presStyleIdx="0" presStyleCnt="2"/>
      <dgm:spPr/>
    </dgm:pt>
    <dgm:pt modelId="{59DDA1F8-4771-49DF-A3CC-EAA1841B9E67}" type="pres">
      <dgm:prSet presAssocID="{DDEB51B1-DC21-4264-BD67-8CF8D6102E57}" presName="sibTransNodeCircle" presStyleLbl="alignNode1" presStyleIdx="0" presStyleCnt="4">
        <dgm:presLayoutVars>
          <dgm:chMax val="0"/>
          <dgm:bulletEnabled/>
        </dgm:presLayoutVars>
      </dgm:prSet>
      <dgm:spPr/>
    </dgm:pt>
    <dgm:pt modelId="{C7A236C4-1C51-461C-8DB4-021087B0C702}" type="pres">
      <dgm:prSet presAssocID="{3F477592-EC42-420B-90FA-EDE99AD91F60}" presName="bottomLine" presStyleLbl="alignNode1" presStyleIdx="1" presStyleCnt="4">
        <dgm:presLayoutVars/>
      </dgm:prSet>
      <dgm:spPr/>
    </dgm:pt>
    <dgm:pt modelId="{23669016-90D0-482B-A99B-C8521F93F3E9}" type="pres">
      <dgm:prSet presAssocID="{3F477592-EC42-420B-90FA-EDE99AD91F60}" presName="nodeText" presStyleLbl="bgAccFollowNode1" presStyleIdx="0" presStyleCnt="2">
        <dgm:presLayoutVars>
          <dgm:bulletEnabled val="1"/>
        </dgm:presLayoutVars>
      </dgm:prSet>
      <dgm:spPr/>
    </dgm:pt>
    <dgm:pt modelId="{B692F0B2-02CD-41BD-8021-15073DED96CF}" type="pres">
      <dgm:prSet presAssocID="{DDEB51B1-DC21-4264-BD67-8CF8D6102E57}" presName="sibTrans" presStyleCnt="0"/>
      <dgm:spPr/>
    </dgm:pt>
    <dgm:pt modelId="{EB5AA30B-2845-4822-A46D-FBD8806792A3}" type="pres">
      <dgm:prSet presAssocID="{E2EA969D-4461-479B-B35E-CA28E1B56E83}" presName="compositeNode" presStyleCnt="0">
        <dgm:presLayoutVars>
          <dgm:bulletEnabled val="1"/>
        </dgm:presLayoutVars>
      </dgm:prSet>
      <dgm:spPr/>
    </dgm:pt>
    <dgm:pt modelId="{98CDD32A-98C5-4FB4-91A5-CE94028A4787}" type="pres">
      <dgm:prSet presAssocID="{E2EA969D-4461-479B-B35E-CA28E1B56E83}" presName="bgRect" presStyleLbl="bgAccFollowNode1" presStyleIdx="1" presStyleCnt="2"/>
      <dgm:spPr/>
    </dgm:pt>
    <dgm:pt modelId="{892D7681-12EB-4B91-8D99-F6D679FB0F97}" type="pres">
      <dgm:prSet presAssocID="{68B9C040-D6C1-4D86-9843-3815D102EE30}" presName="sibTransNodeCircle" presStyleLbl="alignNode1" presStyleIdx="2" presStyleCnt="4">
        <dgm:presLayoutVars>
          <dgm:chMax val="0"/>
          <dgm:bulletEnabled/>
        </dgm:presLayoutVars>
      </dgm:prSet>
      <dgm:spPr/>
    </dgm:pt>
    <dgm:pt modelId="{C139B5E0-10CD-45B4-80F8-82137CC1E0E2}" type="pres">
      <dgm:prSet presAssocID="{E2EA969D-4461-479B-B35E-CA28E1B56E83}" presName="bottomLine" presStyleLbl="alignNode1" presStyleIdx="3" presStyleCnt="4">
        <dgm:presLayoutVars/>
      </dgm:prSet>
      <dgm:spPr/>
    </dgm:pt>
    <dgm:pt modelId="{656EFF24-CD3A-4E83-BF7D-CB22F9B9F020}" type="pres">
      <dgm:prSet presAssocID="{E2EA969D-4461-479B-B35E-CA28E1B56E83}" presName="nodeText" presStyleLbl="bgAccFollowNode1" presStyleIdx="1" presStyleCnt="2">
        <dgm:presLayoutVars>
          <dgm:bulletEnabled val="1"/>
        </dgm:presLayoutVars>
      </dgm:prSet>
      <dgm:spPr/>
    </dgm:pt>
  </dgm:ptLst>
  <dgm:cxnLst>
    <dgm:cxn modelId="{A5A1D407-662F-4BB1-BDA0-3229DE046C9F}" type="presOf" srcId="{DDEB51B1-DC21-4264-BD67-8CF8D6102E57}" destId="{59DDA1F8-4771-49DF-A3CC-EAA1841B9E67}" srcOrd="0" destOrd="0" presId="urn:microsoft.com/office/officeart/2016/7/layout/BasicLinearProcessNumbered"/>
    <dgm:cxn modelId="{5481080B-B53F-45B1-93DF-689DFAB4C0D1}" type="presOf" srcId="{E2EA969D-4461-479B-B35E-CA28E1B56E83}" destId="{656EFF24-CD3A-4E83-BF7D-CB22F9B9F020}" srcOrd="1" destOrd="0" presId="urn:microsoft.com/office/officeart/2016/7/layout/BasicLinearProcessNumbered"/>
    <dgm:cxn modelId="{097B2A4C-2B8D-47E0-9E13-3B83E04995AE}" type="presOf" srcId="{82BA8DBC-0FAD-47D8-95FE-4D80B8EAF26D}" destId="{774213EA-BF59-496A-8E22-9721EA3915CC}" srcOrd="0" destOrd="0" presId="urn:microsoft.com/office/officeart/2016/7/layout/BasicLinearProcessNumbered"/>
    <dgm:cxn modelId="{18EC267B-12BD-4C75-91F5-CBDEA08D0F7E}" type="presOf" srcId="{3F477592-EC42-420B-90FA-EDE99AD91F60}" destId="{23669016-90D0-482B-A99B-C8521F93F3E9}" srcOrd="1" destOrd="0" presId="urn:microsoft.com/office/officeart/2016/7/layout/BasicLinearProcessNumbered"/>
    <dgm:cxn modelId="{D6FEE690-9D8D-4EFE-86A3-FA5134B23C99}" type="presOf" srcId="{E2EA969D-4461-479B-B35E-CA28E1B56E83}" destId="{98CDD32A-98C5-4FB4-91A5-CE94028A4787}" srcOrd="0" destOrd="0" presId="urn:microsoft.com/office/officeart/2016/7/layout/BasicLinearProcessNumbered"/>
    <dgm:cxn modelId="{3E4401A6-6A62-4D44-A8E6-9E22DC184EA9}" type="presOf" srcId="{3F477592-EC42-420B-90FA-EDE99AD91F60}" destId="{0A1DFD41-16BF-4AE3-BB0A-1518F385F5AF}" srcOrd="0" destOrd="0" presId="urn:microsoft.com/office/officeart/2016/7/layout/BasicLinearProcessNumbered"/>
    <dgm:cxn modelId="{EA5C7AC6-BA19-4399-9082-1E5DDADDD03C}" type="presOf" srcId="{68B9C040-D6C1-4D86-9843-3815D102EE30}" destId="{892D7681-12EB-4B91-8D99-F6D679FB0F97}" srcOrd="0" destOrd="0" presId="urn:microsoft.com/office/officeart/2016/7/layout/BasicLinearProcessNumbered"/>
    <dgm:cxn modelId="{C62B5BE9-AD1D-431D-9754-697533AAD2CE}" srcId="{82BA8DBC-0FAD-47D8-95FE-4D80B8EAF26D}" destId="{E2EA969D-4461-479B-B35E-CA28E1B56E83}" srcOrd="1" destOrd="0" parTransId="{8FC0DDD8-1CB8-4780-84DC-D3D3CD4BB804}" sibTransId="{68B9C040-D6C1-4D86-9843-3815D102EE30}"/>
    <dgm:cxn modelId="{35574AF2-10B7-449C-9001-E5B7333ABC80}" srcId="{82BA8DBC-0FAD-47D8-95FE-4D80B8EAF26D}" destId="{3F477592-EC42-420B-90FA-EDE99AD91F60}" srcOrd="0" destOrd="0" parTransId="{AC6DD27A-305E-4090-AE25-13BB69FA6D28}" sibTransId="{DDEB51B1-DC21-4264-BD67-8CF8D6102E57}"/>
    <dgm:cxn modelId="{667C2B4B-FF66-4ECA-A106-F2F803FDD003}" type="presParOf" srcId="{774213EA-BF59-496A-8E22-9721EA3915CC}" destId="{71668AAD-5DBB-4960-9356-F7AC80ABFFA3}" srcOrd="0" destOrd="0" presId="urn:microsoft.com/office/officeart/2016/7/layout/BasicLinearProcessNumbered"/>
    <dgm:cxn modelId="{8136E364-E142-4B44-ACEE-08F0A28E0F3C}" type="presParOf" srcId="{71668AAD-5DBB-4960-9356-F7AC80ABFFA3}" destId="{0A1DFD41-16BF-4AE3-BB0A-1518F385F5AF}" srcOrd="0" destOrd="0" presId="urn:microsoft.com/office/officeart/2016/7/layout/BasicLinearProcessNumbered"/>
    <dgm:cxn modelId="{1A53167F-91CE-4358-8435-D9370E4B0696}" type="presParOf" srcId="{71668AAD-5DBB-4960-9356-F7AC80ABFFA3}" destId="{59DDA1F8-4771-49DF-A3CC-EAA1841B9E67}" srcOrd="1" destOrd="0" presId="urn:microsoft.com/office/officeart/2016/7/layout/BasicLinearProcessNumbered"/>
    <dgm:cxn modelId="{FA1A8F83-C0CD-4949-A3DA-4F8C1E41A22C}" type="presParOf" srcId="{71668AAD-5DBB-4960-9356-F7AC80ABFFA3}" destId="{C7A236C4-1C51-461C-8DB4-021087B0C702}" srcOrd="2" destOrd="0" presId="urn:microsoft.com/office/officeart/2016/7/layout/BasicLinearProcessNumbered"/>
    <dgm:cxn modelId="{9AA78492-EF5B-4897-9F50-9C18056E3C66}" type="presParOf" srcId="{71668AAD-5DBB-4960-9356-F7AC80ABFFA3}" destId="{23669016-90D0-482B-A99B-C8521F93F3E9}" srcOrd="3" destOrd="0" presId="urn:microsoft.com/office/officeart/2016/7/layout/BasicLinearProcessNumbered"/>
    <dgm:cxn modelId="{9FF12660-ABA3-4445-90AF-1C9049809EB1}" type="presParOf" srcId="{774213EA-BF59-496A-8E22-9721EA3915CC}" destId="{B692F0B2-02CD-41BD-8021-15073DED96CF}" srcOrd="1" destOrd="0" presId="urn:microsoft.com/office/officeart/2016/7/layout/BasicLinearProcessNumbered"/>
    <dgm:cxn modelId="{2F204C5E-6E69-40E7-AD1E-A7B01A467C47}" type="presParOf" srcId="{774213EA-BF59-496A-8E22-9721EA3915CC}" destId="{EB5AA30B-2845-4822-A46D-FBD8806792A3}" srcOrd="2" destOrd="0" presId="urn:microsoft.com/office/officeart/2016/7/layout/BasicLinearProcessNumbered"/>
    <dgm:cxn modelId="{DF40BB72-9384-4AD4-9D1A-85315BB41FA2}" type="presParOf" srcId="{EB5AA30B-2845-4822-A46D-FBD8806792A3}" destId="{98CDD32A-98C5-4FB4-91A5-CE94028A4787}" srcOrd="0" destOrd="0" presId="urn:microsoft.com/office/officeart/2016/7/layout/BasicLinearProcessNumbered"/>
    <dgm:cxn modelId="{AF5F0424-65C2-4011-9CB7-1E4FDA596093}" type="presParOf" srcId="{EB5AA30B-2845-4822-A46D-FBD8806792A3}" destId="{892D7681-12EB-4B91-8D99-F6D679FB0F97}" srcOrd="1" destOrd="0" presId="urn:microsoft.com/office/officeart/2016/7/layout/BasicLinearProcessNumbered"/>
    <dgm:cxn modelId="{D111F13D-6A0B-4091-AD2B-93CCD15648FC}" type="presParOf" srcId="{EB5AA30B-2845-4822-A46D-FBD8806792A3}" destId="{C139B5E0-10CD-45B4-80F8-82137CC1E0E2}" srcOrd="2" destOrd="0" presId="urn:microsoft.com/office/officeart/2016/7/layout/BasicLinearProcessNumbered"/>
    <dgm:cxn modelId="{CBE11F40-10AE-4152-8505-6DA199EC519B}" type="presParOf" srcId="{EB5AA30B-2845-4822-A46D-FBD8806792A3}" destId="{656EFF24-CD3A-4E83-BF7D-CB22F9B9F020}"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E47048-4446-4FA2-8346-41732BE2C32C}" type="doc">
      <dgm:prSet loTypeId="urn:microsoft.com/office/officeart/2005/8/layout/chart3" loCatId="cycle" qsTypeId="urn:microsoft.com/office/officeart/2005/8/quickstyle/simple2" qsCatId="simple" csTypeId="urn:microsoft.com/office/officeart/2005/8/colors/accent3_2" csCatId="accent3"/>
      <dgm:spPr/>
      <dgm:t>
        <a:bodyPr/>
        <a:lstStyle/>
        <a:p>
          <a:endParaRPr lang="en-US"/>
        </a:p>
      </dgm:t>
    </dgm:pt>
    <dgm:pt modelId="{C99A3149-8077-4A49-A202-CDC7F04996D5}">
      <dgm:prSet/>
      <dgm:spPr/>
      <dgm:t>
        <a:bodyPr/>
        <a:lstStyle/>
        <a:p>
          <a:r>
            <a:rPr lang="nl-NL"/>
            <a:t>Door middel van associëren met woorden uit een totaal andere context kan je geest nieuwe richtingen kiezen.</a:t>
          </a:r>
          <a:endParaRPr lang="en-US"/>
        </a:p>
      </dgm:t>
    </dgm:pt>
    <dgm:pt modelId="{3D18AF63-9D22-4580-B5F9-4087DEECC9C7}" type="parTrans" cxnId="{2ED8D5E7-CE0A-41F4-BEE4-B2F4B58E43DA}">
      <dgm:prSet/>
      <dgm:spPr/>
      <dgm:t>
        <a:bodyPr/>
        <a:lstStyle/>
        <a:p>
          <a:endParaRPr lang="en-US"/>
        </a:p>
      </dgm:t>
    </dgm:pt>
    <dgm:pt modelId="{3B938062-6F34-497B-A845-0964B6856311}" type="sibTrans" cxnId="{2ED8D5E7-CE0A-41F4-BEE4-B2F4B58E43DA}">
      <dgm:prSet/>
      <dgm:spPr/>
      <dgm:t>
        <a:bodyPr/>
        <a:lstStyle/>
        <a:p>
          <a:endParaRPr lang="en-US"/>
        </a:p>
      </dgm:t>
    </dgm:pt>
    <dgm:pt modelId="{450296AD-5084-4E31-B5A3-BC3B381C9267}">
      <dgm:prSet/>
      <dgm:spPr/>
      <dgm:t>
        <a:bodyPr/>
        <a:lstStyle/>
        <a:p>
          <a:r>
            <a:rPr lang="nl-NL"/>
            <a:t>Prik een woord uit het woordenboek. Leg vervolgens een link tussen het woord en het probleem dat je wilt oplossen. Je gaat je uitdaging van een andere kant benaderen.</a:t>
          </a:r>
          <a:endParaRPr lang="en-US"/>
        </a:p>
      </dgm:t>
    </dgm:pt>
    <dgm:pt modelId="{A401F89A-35A6-4BB1-BC7A-BE7B8D6D1599}" type="parTrans" cxnId="{B1FB3DA0-6563-4661-8ED0-AF50D75D0ADF}">
      <dgm:prSet/>
      <dgm:spPr/>
      <dgm:t>
        <a:bodyPr/>
        <a:lstStyle/>
        <a:p>
          <a:endParaRPr lang="en-US"/>
        </a:p>
      </dgm:t>
    </dgm:pt>
    <dgm:pt modelId="{10968721-B8B6-40BE-A118-EEBFA8A051CD}" type="sibTrans" cxnId="{B1FB3DA0-6563-4661-8ED0-AF50D75D0ADF}">
      <dgm:prSet/>
      <dgm:spPr/>
      <dgm:t>
        <a:bodyPr/>
        <a:lstStyle/>
        <a:p>
          <a:endParaRPr lang="en-US"/>
        </a:p>
      </dgm:t>
    </dgm:pt>
    <dgm:pt modelId="{4CAC96D1-2905-4D59-B28D-2D0CB9BA4544}" type="pres">
      <dgm:prSet presAssocID="{74E47048-4446-4FA2-8346-41732BE2C32C}" presName="compositeShape" presStyleCnt="0">
        <dgm:presLayoutVars>
          <dgm:chMax val="7"/>
          <dgm:dir/>
          <dgm:resizeHandles val="exact"/>
        </dgm:presLayoutVars>
      </dgm:prSet>
      <dgm:spPr/>
    </dgm:pt>
    <dgm:pt modelId="{13E6C78A-F2C2-4B07-951A-840137C06B31}" type="pres">
      <dgm:prSet presAssocID="{74E47048-4446-4FA2-8346-41732BE2C32C}" presName="wedge1" presStyleLbl="node1" presStyleIdx="0" presStyleCnt="2"/>
      <dgm:spPr/>
    </dgm:pt>
    <dgm:pt modelId="{61DB26C1-FD21-4AFC-A432-4AB20EF89D7B}" type="pres">
      <dgm:prSet presAssocID="{74E47048-4446-4FA2-8346-41732BE2C32C}" presName="wedge1Tx" presStyleLbl="node1" presStyleIdx="0" presStyleCnt="2">
        <dgm:presLayoutVars>
          <dgm:chMax val="0"/>
          <dgm:chPref val="0"/>
          <dgm:bulletEnabled val="1"/>
        </dgm:presLayoutVars>
      </dgm:prSet>
      <dgm:spPr/>
    </dgm:pt>
    <dgm:pt modelId="{D275FF3E-7301-490E-8991-797A455F7E80}" type="pres">
      <dgm:prSet presAssocID="{74E47048-4446-4FA2-8346-41732BE2C32C}" presName="wedge2" presStyleLbl="node1" presStyleIdx="1" presStyleCnt="2"/>
      <dgm:spPr/>
    </dgm:pt>
    <dgm:pt modelId="{1E72E965-41A0-4817-A540-3464AE20D1FB}" type="pres">
      <dgm:prSet presAssocID="{74E47048-4446-4FA2-8346-41732BE2C32C}" presName="wedge2Tx" presStyleLbl="node1" presStyleIdx="1" presStyleCnt="2">
        <dgm:presLayoutVars>
          <dgm:chMax val="0"/>
          <dgm:chPref val="0"/>
          <dgm:bulletEnabled val="1"/>
        </dgm:presLayoutVars>
      </dgm:prSet>
      <dgm:spPr/>
    </dgm:pt>
  </dgm:ptLst>
  <dgm:cxnLst>
    <dgm:cxn modelId="{1977DA10-3914-4D95-B4CD-F2560C3A2294}" type="presOf" srcId="{C99A3149-8077-4A49-A202-CDC7F04996D5}" destId="{13E6C78A-F2C2-4B07-951A-840137C06B31}" srcOrd="0" destOrd="0" presId="urn:microsoft.com/office/officeart/2005/8/layout/chart3"/>
    <dgm:cxn modelId="{D455AA40-2958-40AE-9479-0024FAED9D2C}" type="presOf" srcId="{450296AD-5084-4E31-B5A3-BC3B381C9267}" destId="{1E72E965-41A0-4817-A540-3464AE20D1FB}" srcOrd="1" destOrd="0" presId="urn:microsoft.com/office/officeart/2005/8/layout/chart3"/>
    <dgm:cxn modelId="{959C6465-2A23-4642-B1E4-D506F2BE48A4}" type="presOf" srcId="{450296AD-5084-4E31-B5A3-BC3B381C9267}" destId="{D275FF3E-7301-490E-8991-797A455F7E80}" srcOrd="0" destOrd="0" presId="urn:microsoft.com/office/officeart/2005/8/layout/chart3"/>
    <dgm:cxn modelId="{139A2A98-19E5-4880-BE4A-1904539C9A65}" type="presOf" srcId="{C99A3149-8077-4A49-A202-CDC7F04996D5}" destId="{61DB26C1-FD21-4AFC-A432-4AB20EF89D7B}" srcOrd="1" destOrd="0" presId="urn:microsoft.com/office/officeart/2005/8/layout/chart3"/>
    <dgm:cxn modelId="{B1FB3DA0-6563-4661-8ED0-AF50D75D0ADF}" srcId="{74E47048-4446-4FA2-8346-41732BE2C32C}" destId="{450296AD-5084-4E31-B5A3-BC3B381C9267}" srcOrd="1" destOrd="0" parTransId="{A401F89A-35A6-4BB1-BC7A-BE7B8D6D1599}" sibTransId="{10968721-B8B6-40BE-A118-EEBFA8A051CD}"/>
    <dgm:cxn modelId="{7C4ECDD6-E2B4-4B75-8ECA-9CE283F853DB}" type="presOf" srcId="{74E47048-4446-4FA2-8346-41732BE2C32C}" destId="{4CAC96D1-2905-4D59-B28D-2D0CB9BA4544}" srcOrd="0" destOrd="0" presId="urn:microsoft.com/office/officeart/2005/8/layout/chart3"/>
    <dgm:cxn modelId="{2ED8D5E7-CE0A-41F4-BEE4-B2F4B58E43DA}" srcId="{74E47048-4446-4FA2-8346-41732BE2C32C}" destId="{C99A3149-8077-4A49-A202-CDC7F04996D5}" srcOrd="0" destOrd="0" parTransId="{3D18AF63-9D22-4580-B5F9-4087DEECC9C7}" sibTransId="{3B938062-6F34-497B-A845-0964B6856311}"/>
    <dgm:cxn modelId="{49662A1B-826C-4287-8966-863597EE1D55}" type="presParOf" srcId="{4CAC96D1-2905-4D59-B28D-2D0CB9BA4544}" destId="{13E6C78A-F2C2-4B07-951A-840137C06B31}" srcOrd="0" destOrd="0" presId="urn:microsoft.com/office/officeart/2005/8/layout/chart3"/>
    <dgm:cxn modelId="{A56A09CB-AF95-436C-B155-3612F17FE050}" type="presParOf" srcId="{4CAC96D1-2905-4D59-B28D-2D0CB9BA4544}" destId="{61DB26C1-FD21-4AFC-A432-4AB20EF89D7B}" srcOrd="1" destOrd="0" presId="urn:microsoft.com/office/officeart/2005/8/layout/chart3"/>
    <dgm:cxn modelId="{74B33780-5C11-4A6A-B8F8-3B84DAE3C0B9}" type="presParOf" srcId="{4CAC96D1-2905-4D59-B28D-2D0CB9BA4544}" destId="{D275FF3E-7301-490E-8991-797A455F7E80}" srcOrd="2" destOrd="0" presId="urn:microsoft.com/office/officeart/2005/8/layout/chart3"/>
    <dgm:cxn modelId="{F26B8B69-4073-409D-B5A8-D3032873E02C}" type="presParOf" srcId="{4CAC96D1-2905-4D59-B28D-2D0CB9BA4544}" destId="{1E72E965-41A0-4817-A540-3464AE20D1FB}" srcOrd="3" destOrd="0" presId="urn:microsoft.com/office/officeart/2005/8/layout/char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D3E878-3C5A-482E-910E-21B6390101EC}" type="doc">
      <dgm:prSet loTypeId="urn:microsoft.com/office/officeart/2005/8/layout/hierarchy1" loCatId="hierarchy" qsTypeId="urn:microsoft.com/office/officeart/2005/8/quickstyle/simple2" qsCatId="simple" csTypeId="urn:microsoft.com/office/officeart/2005/8/colors/colorful5" csCatId="colorful"/>
      <dgm:spPr/>
      <dgm:t>
        <a:bodyPr/>
        <a:lstStyle/>
        <a:p>
          <a:endParaRPr lang="en-US"/>
        </a:p>
      </dgm:t>
    </dgm:pt>
    <dgm:pt modelId="{CF1DE446-CA5F-45C5-8EF8-05C63249ED27}">
      <dgm:prSet/>
      <dgm:spPr/>
      <dgm:t>
        <a:bodyPr/>
        <a:lstStyle/>
        <a:p>
          <a:r>
            <a:rPr lang="nl-NL"/>
            <a:t>Pak een groot stuk papier en begin te schrijven. Begin vooral in het midden en gebruik het hele vel. Leg je pen niet weg en schrijf het liefst aan één stuk door. In twee minuten moet je zeker vijftig woorden kunnen schrijven. Let op: je hoeft niets te doen met het resultaat, maar laat het niet slingeren – een beetje psycholoog kan er jaren mee vooruit!</a:t>
          </a:r>
          <a:endParaRPr lang="en-US"/>
        </a:p>
      </dgm:t>
    </dgm:pt>
    <dgm:pt modelId="{9F203C3F-29D9-4EF0-9333-CACF005C57EB}" type="parTrans" cxnId="{1A2A1E16-6C42-4F9C-9F19-D5317172154D}">
      <dgm:prSet/>
      <dgm:spPr/>
      <dgm:t>
        <a:bodyPr/>
        <a:lstStyle/>
        <a:p>
          <a:endParaRPr lang="en-US"/>
        </a:p>
      </dgm:t>
    </dgm:pt>
    <dgm:pt modelId="{77A2654F-2FA7-494F-8C8B-485B17794B07}" type="sibTrans" cxnId="{1A2A1E16-6C42-4F9C-9F19-D5317172154D}">
      <dgm:prSet/>
      <dgm:spPr/>
      <dgm:t>
        <a:bodyPr/>
        <a:lstStyle/>
        <a:p>
          <a:endParaRPr lang="en-US"/>
        </a:p>
      </dgm:t>
    </dgm:pt>
    <dgm:pt modelId="{14F9BA6E-8D4C-4C9D-B1BC-CCEE84F8CFA7}">
      <dgm:prSet/>
      <dgm:spPr/>
      <dgm:t>
        <a:bodyPr/>
        <a:lstStyle/>
        <a:p>
          <a:r>
            <a:rPr lang="nl-NL"/>
            <a:t>Deze techniek komt neer op het uitzetten van de ratio terwijl je schrijft. Je kunt het vooral gebruiken als je je hoofd even leeg wilt maken. Dat is overigens minder makkelijk dan je denkt, en het gaat eigenlijk niet of nauwelijks achter de computer.</a:t>
          </a:r>
          <a:endParaRPr lang="en-US"/>
        </a:p>
      </dgm:t>
    </dgm:pt>
    <dgm:pt modelId="{681C6F1C-E08B-4DF1-902D-02CC35695EA3}" type="parTrans" cxnId="{C6707F61-E53B-4B45-9F53-0578A371F78B}">
      <dgm:prSet/>
      <dgm:spPr/>
      <dgm:t>
        <a:bodyPr/>
        <a:lstStyle/>
        <a:p>
          <a:endParaRPr lang="en-US"/>
        </a:p>
      </dgm:t>
    </dgm:pt>
    <dgm:pt modelId="{9FA7272D-0B49-4A5E-90E5-6B136F28D719}" type="sibTrans" cxnId="{C6707F61-E53B-4B45-9F53-0578A371F78B}">
      <dgm:prSet/>
      <dgm:spPr/>
      <dgm:t>
        <a:bodyPr/>
        <a:lstStyle/>
        <a:p>
          <a:endParaRPr lang="en-US"/>
        </a:p>
      </dgm:t>
    </dgm:pt>
    <dgm:pt modelId="{E3AB3311-259A-45DC-A0D9-9201C75F552F}" type="pres">
      <dgm:prSet presAssocID="{EED3E878-3C5A-482E-910E-21B6390101EC}" presName="hierChild1" presStyleCnt="0">
        <dgm:presLayoutVars>
          <dgm:chPref val="1"/>
          <dgm:dir/>
          <dgm:animOne val="branch"/>
          <dgm:animLvl val="lvl"/>
          <dgm:resizeHandles/>
        </dgm:presLayoutVars>
      </dgm:prSet>
      <dgm:spPr/>
    </dgm:pt>
    <dgm:pt modelId="{872E1F76-DEF7-4C98-85E2-F8403202F72A}" type="pres">
      <dgm:prSet presAssocID="{CF1DE446-CA5F-45C5-8EF8-05C63249ED27}" presName="hierRoot1" presStyleCnt="0"/>
      <dgm:spPr/>
    </dgm:pt>
    <dgm:pt modelId="{03B97E45-40C3-4889-97DB-8C3B2F43223E}" type="pres">
      <dgm:prSet presAssocID="{CF1DE446-CA5F-45C5-8EF8-05C63249ED27}" presName="composite" presStyleCnt="0"/>
      <dgm:spPr/>
    </dgm:pt>
    <dgm:pt modelId="{97BE20FB-5423-438C-8E8C-8875D324ABEF}" type="pres">
      <dgm:prSet presAssocID="{CF1DE446-CA5F-45C5-8EF8-05C63249ED27}" presName="background" presStyleLbl="node0" presStyleIdx="0" presStyleCnt="2"/>
      <dgm:spPr/>
    </dgm:pt>
    <dgm:pt modelId="{45E90E15-F023-4289-9445-EB29A4C57528}" type="pres">
      <dgm:prSet presAssocID="{CF1DE446-CA5F-45C5-8EF8-05C63249ED27}" presName="text" presStyleLbl="fgAcc0" presStyleIdx="0" presStyleCnt="2">
        <dgm:presLayoutVars>
          <dgm:chPref val="3"/>
        </dgm:presLayoutVars>
      </dgm:prSet>
      <dgm:spPr/>
    </dgm:pt>
    <dgm:pt modelId="{3191CA18-61B9-4897-A1D8-CECD6DFD07D5}" type="pres">
      <dgm:prSet presAssocID="{CF1DE446-CA5F-45C5-8EF8-05C63249ED27}" presName="hierChild2" presStyleCnt="0"/>
      <dgm:spPr/>
    </dgm:pt>
    <dgm:pt modelId="{8291707B-CF9B-4A15-9000-433F06DA7909}" type="pres">
      <dgm:prSet presAssocID="{14F9BA6E-8D4C-4C9D-B1BC-CCEE84F8CFA7}" presName="hierRoot1" presStyleCnt="0"/>
      <dgm:spPr/>
    </dgm:pt>
    <dgm:pt modelId="{EF0519C2-7CE3-49B4-83B6-77510859E49D}" type="pres">
      <dgm:prSet presAssocID="{14F9BA6E-8D4C-4C9D-B1BC-CCEE84F8CFA7}" presName="composite" presStyleCnt="0"/>
      <dgm:spPr/>
    </dgm:pt>
    <dgm:pt modelId="{48EFDA17-D43E-453E-972B-45646B37E868}" type="pres">
      <dgm:prSet presAssocID="{14F9BA6E-8D4C-4C9D-B1BC-CCEE84F8CFA7}" presName="background" presStyleLbl="node0" presStyleIdx="1" presStyleCnt="2"/>
      <dgm:spPr/>
    </dgm:pt>
    <dgm:pt modelId="{3D0B20B8-A8E1-4802-A0F6-6F1F64B80CB6}" type="pres">
      <dgm:prSet presAssocID="{14F9BA6E-8D4C-4C9D-B1BC-CCEE84F8CFA7}" presName="text" presStyleLbl="fgAcc0" presStyleIdx="1" presStyleCnt="2">
        <dgm:presLayoutVars>
          <dgm:chPref val="3"/>
        </dgm:presLayoutVars>
      </dgm:prSet>
      <dgm:spPr/>
    </dgm:pt>
    <dgm:pt modelId="{39587562-5E43-4A15-BBD2-DA707616A932}" type="pres">
      <dgm:prSet presAssocID="{14F9BA6E-8D4C-4C9D-B1BC-CCEE84F8CFA7}" presName="hierChild2" presStyleCnt="0"/>
      <dgm:spPr/>
    </dgm:pt>
  </dgm:ptLst>
  <dgm:cxnLst>
    <dgm:cxn modelId="{1A2A1E16-6C42-4F9C-9F19-D5317172154D}" srcId="{EED3E878-3C5A-482E-910E-21B6390101EC}" destId="{CF1DE446-CA5F-45C5-8EF8-05C63249ED27}" srcOrd="0" destOrd="0" parTransId="{9F203C3F-29D9-4EF0-9333-CACF005C57EB}" sibTransId="{77A2654F-2FA7-494F-8C8B-485B17794B07}"/>
    <dgm:cxn modelId="{0F5D3C3A-C0D3-4332-9991-ED60AA251125}" type="presOf" srcId="{14F9BA6E-8D4C-4C9D-B1BC-CCEE84F8CFA7}" destId="{3D0B20B8-A8E1-4802-A0F6-6F1F64B80CB6}" srcOrd="0" destOrd="0" presId="urn:microsoft.com/office/officeart/2005/8/layout/hierarchy1"/>
    <dgm:cxn modelId="{C6707F61-E53B-4B45-9F53-0578A371F78B}" srcId="{EED3E878-3C5A-482E-910E-21B6390101EC}" destId="{14F9BA6E-8D4C-4C9D-B1BC-CCEE84F8CFA7}" srcOrd="1" destOrd="0" parTransId="{681C6F1C-E08B-4DF1-902D-02CC35695EA3}" sibTransId="{9FA7272D-0B49-4A5E-90E5-6B136F28D719}"/>
    <dgm:cxn modelId="{EAA9769F-73E9-4C58-85CA-93880DADF9F7}" type="presOf" srcId="{CF1DE446-CA5F-45C5-8EF8-05C63249ED27}" destId="{45E90E15-F023-4289-9445-EB29A4C57528}" srcOrd="0" destOrd="0" presId="urn:microsoft.com/office/officeart/2005/8/layout/hierarchy1"/>
    <dgm:cxn modelId="{C45C00F2-3158-420E-AE37-951D38573107}" type="presOf" srcId="{EED3E878-3C5A-482E-910E-21B6390101EC}" destId="{E3AB3311-259A-45DC-A0D9-9201C75F552F}" srcOrd="0" destOrd="0" presId="urn:microsoft.com/office/officeart/2005/8/layout/hierarchy1"/>
    <dgm:cxn modelId="{739038D9-F03D-45E2-B3E1-BE4456E5E379}" type="presParOf" srcId="{E3AB3311-259A-45DC-A0D9-9201C75F552F}" destId="{872E1F76-DEF7-4C98-85E2-F8403202F72A}" srcOrd="0" destOrd="0" presId="urn:microsoft.com/office/officeart/2005/8/layout/hierarchy1"/>
    <dgm:cxn modelId="{5763679C-D563-4907-8905-9D45FA9369F7}" type="presParOf" srcId="{872E1F76-DEF7-4C98-85E2-F8403202F72A}" destId="{03B97E45-40C3-4889-97DB-8C3B2F43223E}" srcOrd="0" destOrd="0" presId="urn:microsoft.com/office/officeart/2005/8/layout/hierarchy1"/>
    <dgm:cxn modelId="{C3050B79-2B2F-4F3E-8AED-B5B22C2B996E}" type="presParOf" srcId="{03B97E45-40C3-4889-97DB-8C3B2F43223E}" destId="{97BE20FB-5423-438C-8E8C-8875D324ABEF}" srcOrd="0" destOrd="0" presId="urn:microsoft.com/office/officeart/2005/8/layout/hierarchy1"/>
    <dgm:cxn modelId="{6FA7CE98-94AB-41D8-82B5-BF54555E33E8}" type="presParOf" srcId="{03B97E45-40C3-4889-97DB-8C3B2F43223E}" destId="{45E90E15-F023-4289-9445-EB29A4C57528}" srcOrd="1" destOrd="0" presId="urn:microsoft.com/office/officeart/2005/8/layout/hierarchy1"/>
    <dgm:cxn modelId="{BE6E7000-12C2-4461-850E-B3DA43340E79}" type="presParOf" srcId="{872E1F76-DEF7-4C98-85E2-F8403202F72A}" destId="{3191CA18-61B9-4897-A1D8-CECD6DFD07D5}" srcOrd="1" destOrd="0" presId="urn:microsoft.com/office/officeart/2005/8/layout/hierarchy1"/>
    <dgm:cxn modelId="{F6770D93-B501-493D-BEDD-36192DB63CE4}" type="presParOf" srcId="{E3AB3311-259A-45DC-A0D9-9201C75F552F}" destId="{8291707B-CF9B-4A15-9000-433F06DA7909}" srcOrd="1" destOrd="0" presId="urn:microsoft.com/office/officeart/2005/8/layout/hierarchy1"/>
    <dgm:cxn modelId="{8868BB93-6396-4DE1-AFF0-014F10FECE42}" type="presParOf" srcId="{8291707B-CF9B-4A15-9000-433F06DA7909}" destId="{EF0519C2-7CE3-49B4-83B6-77510859E49D}" srcOrd="0" destOrd="0" presId="urn:microsoft.com/office/officeart/2005/8/layout/hierarchy1"/>
    <dgm:cxn modelId="{EBD6A85D-FEE7-488D-A997-932FF37248DA}" type="presParOf" srcId="{EF0519C2-7CE3-49B4-83B6-77510859E49D}" destId="{48EFDA17-D43E-453E-972B-45646B37E868}" srcOrd="0" destOrd="0" presId="urn:microsoft.com/office/officeart/2005/8/layout/hierarchy1"/>
    <dgm:cxn modelId="{D7D51ADA-D322-40D4-B22F-98254771D191}" type="presParOf" srcId="{EF0519C2-7CE3-49B4-83B6-77510859E49D}" destId="{3D0B20B8-A8E1-4802-A0F6-6F1F64B80CB6}" srcOrd="1" destOrd="0" presId="urn:microsoft.com/office/officeart/2005/8/layout/hierarchy1"/>
    <dgm:cxn modelId="{2A96E1E1-8604-4DA2-9A40-43A36FCEDE66}" type="presParOf" srcId="{8291707B-CF9B-4A15-9000-433F06DA7909}" destId="{39587562-5E43-4A15-BBD2-DA707616A93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FD41-16BF-4AE3-BB0A-1518F385F5AF}">
      <dsp:nvSpPr>
        <dsp:cNvPr id="0" name=""/>
        <dsp:cNvSpPr/>
      </dsp:nvSpPr>
      <dsp:spPr>
        <a:xfrm>
          <a:off x="630" y="326064"/>
          <a:ext cx="2457463" cy="344044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1593" tIns="330200" rIns="191593" bIns="330200" numCol="1" spcCol="1270" anchor="t" anchorCtr="0">
          <a:noAutofit/>
        </a:bodyPr>
        <a:lstStyle/>
        <a:p>
          <a:pPr marL="0" lvl="0" indent="0" algn="l" defTabSz="577850">
            <a:lnSpc>
              <a:spcPct val="90000"/>
            </a:lnSpc>
            <a:spcBef>
              <a:spcPct val="0"/>
            </a:spcBef>
            <a:spcAft>
              <a:spcPct val="35000"/>
            </a:spcAft>
            <a:buNone/>
          </a:pPr>
          <a:r>
            <a:rPr lang="nl-NL" sz="1300" kern="1200"/>
            <a:t>Mogelijkheden en kansen zien en die aangrijpen, of dat je met nieuwe oplossingen voor oude problemen komt.</a:t>
          </a:r>
          <a:endParaRPr lang="en-US" sz="1300" kern="1200"/>
        </a:p>
      </dsp:txBody>
      <dsp:txXfrm>
        <a:off x="630" y="1633435"/>
        <a:ext cx="2457463" cy="2064269"/>
      </dsp:txXfrm>
    </dsp:sp>
    <dsp:sp modelId="{59DDA1F8-4771-49DF-A3CC-EAA1841B9E67}">
      <dsp:nvSpPr>
        <dsp:cNvPr id="0" name=""/>
        <dsp:cNvSpPr/>
      </dsp:nvSpPr>
      <dsp:spPr>
        <a:xfrm>
          <a:off x="713294" y="670109"/>
          <a:ext cx="1032134" cy="1032134"/>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w="6350" cap="flat" cmpd="sng" algn="ctr">
          <a:solidFill>
            <a:schemeClr val="accent1">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80469" tIns="12700" rIns="80469" bIns="1270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864447" y="821262"/>
        <a:ext cx="729828" cy="729828"/>
      </dsp:txXfrm>
    </dsp:sp>
    <dsp:sp modelId="{C7A236C4-1C51-461C-8DB4-021087B0C702}">
      <dsp:nvSpPr>
        <dsp:cNvPr id="0" name=""/>
        <dsp:cNvSpPr/>
      </dsp:nvSpPr>
      <dsp:spPr>
        <a:xfrm>
          <a:off x="630" y="3766442"/>
          <a:ext cx="2457463" cy="72"/>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w="6350" cap="flat" cmpd="sng" algn="ctr">
          <a:solidFill>
            <a:schemeClr val="accent1">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98CDD32A-98C5-4FB4-91A5-CE94028A4787}">
      <dsp:nvSpPr>
        <dsp:cNvPr id="0" name=""/>
        <dsp:cNvSpPr/>
      </dsp:nvSpPr>
      <dsp:spPr>
        <a:xfrm>
          <a:off x="2703840" y="326064"/>
          <a:ext cx="2457463" cy="344044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1593" tIns="330200" rIns="191593" bIns="330200" numCol="1" spcCol="1270" anchor="t" anchorCtr="0">
          <a:noAutofit/>
        </a:bodyPr>
        <a:lstStyle/>
        <a:p>
          <a:pPr marL="0" lvl="0" indent="0" algn="l" defTabSz="577850">
            <a:lnSpc>
              <a:spcPct val="90000"/>
            </a:lnSpc>
            <a:spcBef>
              <a:spcPct val="0"/>
            </a:spcBef>
            <a:spcAft>
              <a:spcPct val="35000"/>
            </a:spcAft>
            <a:buNone/>
          </a:pPr>
          <a:r>
            <a:rPr lang="nl-NL" sz="1300" kern="1200"/>
            <a:t>In alle gevallen heeft creativiteit te maken met loskomen van vastgeroeste patronen. Soms heb je er dus een beetje lef voor nodig, de moed om gewoonten of denkbeelden te doorbreken. </a:t>
          </a:r>
          <a:endParaRPr lang="en-US" sz="1300" kern="1200"/>
        </a:p>
      </dsp:txBody>
      <dsp:txXfrm>
        <a:off x="2703840" y="1633435"/>
        <a:ext cx="2457463" cy="2064269"/>
      </dsp:txXfrm>
    </dsp:sp>
    <dsp:sp modelId="{892D7681-12EB-4B91-8D99-F6D679FB0F97}">
      <dsp:nvSpPr>
        <dsp:cNvPr id="0" name=""/>
        <dsp:cNvSpPr/>
      </dsp:nvSpPr>
      <dsp:spPr>
        <a:xfrm>
          <a:off x="3416504" y="670109"/>
          <a:ext cx="1032134" cy="1032134"/>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w="6350" cap="flat" cmpd="sng" algn="ctr">
          <a:solidFill>
            <a:schemeClr val="accent1">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80469" tIns="12700" rIns="80469" bIns="1270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3567657" y="821262"/>
        <a:ext cx="729828" cy="729828"/>
      </dsp:txXfrm>
    </dsp:sp>
    <dsp:sp modelId="{C139B5E0-10CD-45B4-80F8-82137CC1E0E2}">
      <dsp:nvSpPr>
        <dsp:cNvPr id="0" name=""/>
        <dsp:cNvSpPr/>
      </dsp:nvSpPr>
      <dsp:spPr>
        <a:xfrm>
          <a:off x="2703840" y="3766442"/>
          <a:ext cx="2457463" cy="72"/>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w="6350" cap="flat" cmpd="sng" algn="ctr">
          <a:solidFill>
            <a:schemeClr val="accent1">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6C78A-F2C2-4B07-951A-840137C06B31}">
      <dsp:nvSpPr>
        <dsp:cNvPr id="0" name=""/>
        <dsp:cNvSpPr/>
      </dsp:nvSpPr>
      <dsp:spPr>
        <a:xfrm>
          <a:off x="818581" y="327406"/>
          <a:ext cx="3437766" cy="3437766"/>
        </a:xfrm>
        <a:prstGeom prst="pie">
          <a:avLst>
            <a:gd name="adj1" fmla="val 16200000"/>
            <a:gd name="adj2" fmla="val 54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a:t>Door middel van associëren met woorden uit een totaal andere context kan je geest nieuwe richtingen kiezen.</a:t>
          </a:r>
          <a:endParaRPr lang="en-US" sz="1200" kern="1200"/>
        </a:p>
      </dsp:txBody>
      <dsp:txXfrm>
        <a:off x="2537464" y="838978"/>
        <a:ext cx="1207310" cy="2414621"/>
      </dsp:txXfrm>
    </dsp:sp>
    <dsp:sp modelId="{D275FF3E-7301-490E-8991-797A455F7E80}">
      <dsp:nvSpPr>
        <dsp:cNvPr id="0" name=""/>
        <dsp:cNvSpPr/>
      </dsp:nvSpPr>
      <dsp:spPr>
        <a:xfrm>
          <a:off x="736730" y="327406"/>
          <a:ext cx="3437766" cy="3437766"/>
        </a:xfrm>
        <a:prstGeom prst="pie">
          <a:avLst>
            <a:gd name="adj1" fmla="val 5400000"/>
            <a:gd name="adj2" fmla="val 162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a:t>Prik een woord uit het woordenboek. Leg vervolgens een link tussen het woord en het probleem dat je wilt oplossen. Je gaat je uitdaging van een andere kant benaderen.</a:t>
          </a:r>
          <a:endParaRPr lang="en-US" sz="1200" kern="1200"/>
        </a:p>
      </dsp:txBody>
      <dsp:txXfrm>
        <a:off x="1227839" y="838978"/>
        <a:ext cx="1207310" cy="24146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E20FB-5423-438C-8E8C-8875D324ABEF}">
      <dsp:nvSpPr>
        <dsp:cNvPr id="0" name=""/>
        <dsp:cNvSpPr/>
      </dsp:nvSpPr>
      <dsp:spPr>
        <a:xfrm>
          <a:off x="1227" y="213139"/>
          <a:ext cx="4309690" cy="273665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5E90E15-F023-4289-9445-EB29A4C57528}">
      <dsp:nvSpPr>
        <dsp:cNvPr id="0" name=""/>
        <dsp:cNvSpPr/>
      </dsp:nvSpPr>
      <dsp:spPr>
        <a:xfrm>
          <a:off x="480082" y="668051"/>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Pak een groot stuk papier en begin te schrijven. Begin vooral in het midden en gebruik het hele vel. Leg je pen niet weg en schrijf het liefst aan één stuk door. In twee minuten moet je zeker vijftig woorden kunnen schrijven. Let op: je hoeft niets te doen met het resultaat, maar laat het niet slingeren – een beetje psycholoog kan er jaren mee vooruit!</a:t>
          </a:r>
          <a:endParaRPr lang="en-US" sz="1800" kern="1200"/>
        </a:p>
      </dsp:txBody>
      <dsp:txXfrm>
        <a:off x="560236" y="748205"/>
        <a:ext cx="4149382" cy="2576345"/>
      </dsp:txXfrm>
    </dsp:sp>
    <dsp:sp modelId="{48EFDA17-D43E-453E-972B-45646B37E868}">
      <dsp:nvSpPr>
        <dsp:cNvPr id="0" name=""/>
        <dsp:cNvSpPr/>
      </dsp:nvSpPr>
      <dsp:spPr>
        <a:xfrm>
          <a:off x="5268627" y="213139"/>
          <a:ext cx="4309690" cy="273665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D0B20B8-A8E1-4802-A0F6-6F1F64B80CB6}">
      <dsp:nvSpPr>
        <dsp:cNvPr id="0" name=""/>
        <dsp:cNvSpPr/>
      </dsp:nvSpPr>
      <dsp:spPr>
        <a:xfrm>
          <a:off x="5747481" y="668051"/>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Deze techniek komt neer op het uitzetten van de ratio terwijl je schrijft. Je kunt het vooral gebruiken als je je hoofd even leeg wilt maken. Dat is overigens minder makkelijk dan je denkt, en het gaat eigenlijk niet of nauwelijks achter de computer.</a:t>
          </a:r>
          <a:endParaRPr lang="en-US" sz="1800" kern="1200"/>
        </a:p>
      </dsp:txBody>
      <dsp:txXfrm>
        <a:off x="5827635" y="748205"/>
        <a:ext cx="4149382" cy="2576345"/>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nl-NL"/>
              <a:t>Klik om stijl te bewerken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83448B07-2C06-4CF2-8E91-F7385E71E2CB}" type="datetimeFigureOut">
              <a:rPr lang="en-US" dirty="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81069D4-B020-4602-B87C-B094679675DF}" type="datetimeFigureOut">
              <a:rPr lang="en-US" dirty="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6C11EA-3D59-4DFE-9385-0A032B3191AF}" type="datetimeFigureOut">
              <a:rPr lang="en-US" dirty="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04936D4-0671-4B70-A95D-BFBC9A35DA5B}" type="datetimeFigureOut">
              <a:rPr lang="en-US" dirty="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nl-NL"/>
              <a:t>Klik om stijl te bewerken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93667" y="6272784"/>
            <a:ext cx="2644309" cy="365125"/>
          </a:xfrm>
        </p:spPr>
        <p:txBody>
          <a:bodyPr/>
          <a:lstStyle/>
          <a:p>
            <a:fld id="{DDD67DAC-232D-4042-B5C0-E64770A42A28}" type="datetimeFigureOut">
              <a:rPr lang="en-US" dirty="0"/>
              <a:t>8/27/2018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ECECD2C-79BD-4B90-B3FA-E3B19B3FF97B}" type="datetimeFigureOut">
              <a:rPr lang="en-US" dirty="0"/>
              <a:t>8/27/2018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9E9FDB6-7A26-4DBB-9BB0-088C0534314D}" type="datetimeFigureOut">
              <a:rPr lang="en-US" dirty="0"/>
              <a:t>8/27/2018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2E7C72F-E0F0-449A-A903-6D7865ED3EFA}" type="datetimeFigureOut">
              <a:rPr lang="en-US" dirty="0"/>
              <a:t>8/27/2018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1207D-C9F3-42EA-960B-DC9955B358C7}" type="datetimeFigureOut">
              <a:rPr lang="en-US" dirty="0"/>
              <a:t>8/27/2018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nl-NL"/>
              <a:t>Klik om stijl te bewerken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4D8827A6-8947-4115-8D9E-E89B1EC0518D}" type="datetimeFigureOut">
              <a:rPr lang="en-US" dirty="0"/>
              <a:t>8/27/2018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nl-NL"/>
              <a:t>Klik om stijl te bewerken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ED460A6F-F31A-4CA3-B222-0B3C224FF998}" type="datetimeFigureOut">
              <a:rPr lang="en-US" dirty="0"/>
              <a:t>8/27/2018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48A1663-7765-4EF4-B97F-A02E70C6265E}" type="datetimeFigureOut">
              <a:rPr lang="en-US" dirty="0"/>
              <a:t>8/27/2018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3.jpg"/><Relationship Id="rId7" Type="http://schemas.openxmlformats.org/officeDocument/2006/relationships/hyperlink" Target="http://www.mevo80.nl/oefening-baart-kunst/"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3.png"/><Relationship Id="rId4" Type="http://schemas.openxmlformats.org/officeDocument/2006/relationships/hyperlink" Target="http://oefenenvooreenanderetijd.blogspot.com/2013/05/oefenen-voor-een-andere-tijd.html"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golisa.wordpress.com/tag/liefdesbrief/" TargetMode="Externa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openxmlformats.org/officeDocument/2006/relationships/hyperlink" Target="http://examplanning.com/analogy-practice-question-answers/" TargetMode="External"/><Relationship Id="rId13" Type="http://schemas.microsoft.com/office/2007/relationships/diagramDrawing" Target="../diagrams/drawing2.xml"/><Relationship Id="rId3" Type="http://schemas.microsoft.com/office/2007/relationships/hdphoto" Target="../media/hdphoto2.wdp"/><Relationship Id="rId7" Type="http://schemas.openxmlformats.org/officeDocument/2006/relationships/image" Target="../media/image27.jpg"/><Relationship Id="rId12"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diagramQuickStyle" Target="../diagrams/quickStyle2.xml"/><Relationship Id="rId5" Type="http://schemas.openxmlformats.org/officeDocument/2006/relationships/hyperlink" Target="https://github.com/awentzonline/image-analogies" TargetMode="External"/><Relationship Id="rId10" Type="http://schemas.openxmlformats.org/officeDocument/2006/relationships/diagramLayout" Target="../diagrams/layout2.xml"/><Relationship Id="rId4" Type="http://schemas.openxmlformats.org/officeDocument/2006/relationships/image" Target="../media/image26.jpg"/><Relationship Id="rId9"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8" Type="http://schemas.openxmlformats.org/officeDocument/2006/relationships/hyperlink" Target="https://www.keepcalm-o-matic.co.uk/p/keep-calm-and-popraw-morfologie-/" TargetMode="External"/><Relationship Id="rId3" Type="http://schemas.microsoft.com/office/2007/relationships/hdphoto" Target="../media/hdphoto2.wdp"/><Relationship Id="rId7" Type="http://schemas.openxmlformats.org/officeDocument/2006/relationships/image" Target="../media/image2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tes.com/lessons/-tdO3iIDbnyVsQ/functionele-morfologie-van-de-cel" TargetMode="Externa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30.jpg"/><Relationship Id="rId7" Type="http://schemas.openxmlformats.org/officeDocument/2006/relationships/hyperlink" Target="https://www.pinterest.com/fiobam/wfl-omdenken/"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hyperlink" Target="https://www.pinterest.com/Marlousvdwilk/omdenken/" TargetMode="External"/><Relationship Id="rId9" Type="http://schemas.openxmlformats.org/officeDocument/2006/relationships/hyperlink" Target="https://twitter.com/Omdenken/status/397711729758461952" TargetMode="Externa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2.wdp"/><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3.jp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photosexygirls.com/3d/3d-slag-girls-hot-girls-wallpaper-photo-sexy-girls.html" TargetMode="External"/><Relationship Id="rId5" Type="http://schemas.openxmlformats.org/officeDocument/2006/relationships/image" Target="../media/image34.jpg"/><Relationship Id="rId10" Type="http://schemas.openxmlformats.org/officeDocument/2006/relationships/image" Target="../media/image2.png"/><Relationship Id="rId4" Type="http://schemas.openxmlformats.org/officeDocument/2006/relationships/hyperlink" Target="http://www.postfabriek.nl/2013/07/11/luciferdoosje/" TargetMode="External"/><Relationship Id="rId9" Type="http://schemas.openxmlformats.org/officeDocument/2006/relationships/hyperlink" Target="https://www.pinterest.com/vcomamala/matchbox-kit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g"/><Relationship Id="rId7" Type="http://schemas.openxmlformats.org/officeDocument/2006/relationships/hyperlink" Target="http://www.acpcomputer.edu.sg/index.php/5-ideas-to-make-most-of-your-e-learning/"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hyperlink" Target="http://www.flanderstoday.eu/education/new-edition-dikke-van-dale-publish-next-year" TargetMode="Externa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microsoft.com/office/2007/relationships/hdphoto" Target="../media/hdphoto2.wdp"/><Relationship Id="rId7" Type="http://schemas.openxmlformats.org/officeDocument/2006/relationships/hyperlink" Target="https://flickr.com/photos/yannickgar/6282476027"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hyperlink" Target="http://homedesigner8.blogspot.com/2015/07/new-wall-colors-for-2014.html" TargetMode="External"/><Relationship Id="rId5" Type="http://schemas.microsoft.com/office/2007/relationships/hdphoto" Target="../media/hdphoto1.wdp"/><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hyperlink" Target="https://commons.wikimedia.org/wiki/File:Verf_Kwasten_School.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hyperlink" Target="https://ontarioeducation.wordpress.com/tag/teacher/"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hyperlink" Target="http://hdwallsource.com/school-wallpaper-25053.html" TargetMode="External"/><Relationship Id="rId5" Type="http://schemas.microsoft.com/office/2007/relationships/hdphoto" Target="../media/hdphoto1.wdp"/><Relationship Id="rId10" Type="http://schemas.openxmlformats.org/officeDocument/2006/relationships/image" Target="../media/image12.jpg"/><Relationship Id="rId4" Type="http://schemas.openxmlformats.org/officeDocument/2006/relationships/image" Target="../media/image3.png"/><Relationship Id="rId9" Type="http://schemas.openxmlformats.org/officeDocument/2006/relationships/hyperlink" Target="http://bilette70.centerblog.net/rub-tubes-ecole--3.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frtracker929.weebly.com/" TargetMode="Externa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jpg"/><Relationship Id="rId7" Type="http://schemas.openxmlformats.org/officeDocument/2006/relationships/hyperlink" Target="https://www.flickr.com/photos/markchadwick/4771833129"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3.png"/><Relationship Id="rId4" Type="http://schemas.openxmlformats.org/officeDocument/2006/relationships/hyperlink" Target="http://moziru.com/explore/Creative%20clipart%20creative%20mind/"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enecaadvies.wordpress.com/page/2" TargetMode="External"/><Relationship Id="rId7" Type="http://schemas.openxmlformats.org/officeDocument/2006/relationships/diagramColors" Target="../diagrams/colors1.xm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microsoft.com/office/2007/relationships/hdphoto" Target="../media/hdphoto2.wdp"/><Relationship Id="rId7" Type="http://schemas.openxmlformats.org/officeDocument/2006/relationships/hyperlink" Target="http://gawdeepah.blogspot.com/2011/04/i-choose-love.html"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jpg"/><Relationship Id="rId5" Type="http://schemas.microsoft.com/office/2007/relationships/hdphoto" Target="../media/hdphoto1.wdp"/><Relationship Id="rId10" Type="http://schemas.openxmlformats.org/officeDocument/2006/relationships/hyperlink" Target="https://creativecommons.org/licenses/by-nd/3.0/" TargetMode="External"/><Relationship Id="rId4" Type="http://schemas.openxmlformats.org/officeDocument/2006/relationships/image" Target="../media/image3.png"/><Relationship Id="rId9" Type="http://schemas.openxmlformats.org/officeDocument/2006/relationships/hyperlink" Target="http://2bejammed.org/2010/05/07/leven-is-meervoud-van-lef/"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pinterest.com/pin/43769427603715880/" TargetMode="Externa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BFACD-D6AB-497F-ACF4-CD5F5882D782}"/>
              </a:ext>
            </a:extLst>
          </p:cNvPr>
          <p:cNvSpPr>
            <a:spLocks noGrp="1"/>
          </p:cNvSpPr>
          <p:nvPr>
            <p:ph type="ctrTitle"/>
          </p:nvPr>
        </p:nvSpPr>
        <p:spPr/>
        <p:txBody>
          <a:bodyPr/>
          <a:lstStyle/>
          <a:p>
            <a:r>
              <a:rPr lang="nl-NL" dirty="0"/>
              <a:t>Creatief denken</a:t>
            </a:r>
          </a:p>
        </p:txBody>
      </p:sp>
      <p:sp>
        <p:nvSpPr>
          <p:cNvPr id="3" name="Ondertitel 2">
            <a:extLst>
              <a:ext uri="{FF2B5EF4-FFF2-40B4-BE49-F238E27FC236}">
                <a16:creationId xmlns:a16="http://schemas.microsoft.com/office/drawing/2014/main" id="{0F394CC6-D293-4D2F-AEE1-D58C8F664C73}"/>
              </a:ext>
            </a:extLst>
          </p:cNvPr>
          <p:cNvSpPr>
            <a:spLocks noGrp="1"/>
          </p:cNvSpPr>
          <p:nvPr>
            <p:ph type="subTitle" idx="1"/>
          </p:nvPr>
        </p:nvSpPr>
        <p:spPr/>
        <p:txBody>
          <a:bodyPr/>
          <a:lstStyle/>
          <a:p>
            <a:r>
              <a:rPr lang="nl-NL" dirty="0"/>
              <a:t>Hoe, wat, waar, waarom?</a:t>
            </a:r>
          </a:p>
        </p:txBody>
      </p:sp>
    </p:spTree>
    <p:extLst>
      <p:ext uri="{BB962C8B-B14F-4D97-AF65-F5344CB8AC3E}">
        <p14:creationId xmlns:p14="http://schemas.microsoft.com/office/powerpoint/2010/main" val="3229648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9DB13-5766-46C0-AA9B-6D484F08C167}"/>
              </a:ext>
            </a:extLst>
          </p:cNvPr>
          <p:cNvSpPr>
            <a:spLocks noGrp="1"/>
          </p:cNvSpPr>
          <p:nvPr>
            <p:ph type="title"/>
          </p:nvPr>
        </p:nvSpPr>
        <p:spPr/>
        <p:txBody>
          <a:bodyPr/>
          <a:lstStyle/>
          <a:p>
            <a:r>
              <a:rPr lang="nl-NL" dirty="0"/>
              <a:t>Edward de </a:t>
            </a:r>
            <a:r>
              <a:rPr lang="nl-NL" dirty="0" err="1"/>
              <a:t>Bono</a:t>
            </a:r>
            <a:endParaRPr lang="nl-NL" dirty="0"/>
          </a:p>
        </p:txBody>
      </p:sp>
      <p:sp>
        <p:nvSpPr>
          <p:cNvPr id="4" name="Tijdelijke aanduiding voor tekst 3">
            <a:extLst>
              <a:ext uri="{FF2B5EF4-FFF2-40B4-BE49-F238E27FC236}">
                <a16:creationId xmlns:a16="http://schemas.microsoft.com/office/drawing/2014/main" id="{478ECFC9-7910-452F-B565-88688F2D904F}"/>
              </a:ext>
            </a:extLst>
          </p:cNvPr>
          <p:cNvSpPr>
            <a:spLocks noGrp="1"/>
          </p:cNvSpPr>
          <p:nvPr>
            <p:ph type="body" idx="1"/>
          </p:nvPr>
        </p:nvSpPr>
        <p:spPr/>
        <p:txBody>
          <a:bodyPr/>
          <a:lstStyle/>
          <a:p>
            <a:r>
              <a:rPr lang="nl-NL" dirty="0"/>
              <a:t>Traditioneel denken</a:t>
            </a:r>
          </a:p>
        </p:txBody>
      </p:sp>
      <p:sp>
        <p:nvSpPr>
          <p:cNvPr id="5" name="Tijdelijke aanduiding voor inhoud 4">
            <a:extLst>
              <a:ext uri="{FF2B5EF4-FFF2-40B4-BE49-F238E27FC236}">
                <a16:creationId xmlns:a16="http://schemas.microsoft.com/office/drawing/2014/main" id="{8FB37381-0384-4FE1-ADCF-E341C6B378B7}"/>
              </a:ext>
            </a:extLst>
          </p:cNvPr>
          <p:cNvSpPr>
            <a:spLocks noGrp="1"/>
          </p:cNvSpPr>
          <p:nvPr>
            <p:ph sz="half" idx="2"/>
          </p:nvPr>
        </p:nvSpPr>
        <p:spPr/>
        <p:txBody>
          <a:bodyPr>
            <a:normAutofit lnSpcReduction="10000"/>
          </a:bodyPr>
          <a:lstStyle/>
          <a:p>
            <a:pPr marL="0" indent="0">
              <a:buNone/>
            </a:pPr>
            <a:r>
              <a:rPr lang="nl-NL" dirty="0"/>
              <a:t>1. Gaat uit van de bekende denkpatronen</a:t>
            </a:r>
            <a:br>
              <a:rPr lang="nl-NL" dirty="0"/>
            </a:br>
            <a:r>
              <a:rPr lang="nl-NL" dirty="0"/>
              <a:t>2. Zoekt naar het ‘juiste’</a:t>
            </a:r>
            <a:br>
              <a:rPr lang="nl-NL" dirty="0"/>
            </a:br>
            <a:r>
              <a:rPr lang="nl-NL" dirty="0"/>
              <a:t>3. Analyseert ideeën door te kijken waarom ze niet werken</a:t>
            </a:r>
            <a:br>
              <a:rPr lang="nl-NL" dirty="0"/>
            </a:br>
            <a:r>
              <a:rPr lang="nl-NL" dirty="0"/>
              <a:t>4. Moedigt een logische, stapsgewijze aanpak aan</a:t>
            </a:r>
            <a:br>
              <a:rPr lang="nl-NL" dirty="0"/>
            </a:br>
            <a:r>
              <a:rPr lang="nl-NL" dirty="0"/>
              <a:t>5. Is alleen gericht op relevante informatie</a:t>
            </a:r>
            <a:br>
              <a:rPr lang="nl-NL" dirty="0"/>
            </a:br>
            <a:r>
              <a:rPr lang="nl-NL" dirty="0"/>
              <a:t>6. Beschouwt het vanzelfsprekende</a:t>
            </a:r>
          </a:p>
          <a:p>
            <a:pPr marL="0" indent="0">
              <a:buNone/>
            </a:pPr>
            <a:endParaRPr lang="nl-NL" dirty="0"/>
          </a:p>
        </p:txBody>
      </p:sp>
      <p:sp>
        <p:nvSpPr>
          <p:cNvPr id="6" name="Tijdelijke aanduiding voor tekst 5">
            <a:extLst>
              <a:ext uri="{FF2B5EF4-FFF2-40B4-BE49-F238E27FC236}">
                <a16:creationId xmlns:a16="http://schemas.microsoft.com/office/drawing/2014/main" id="{200E43B4-24E5-4AD9-BC0E-C714674AF724}"/>
              </a:ext>
            </a:extLst>
          </p:cNvPr>
          <p:cNvSpPr>
            <a:spLocks noGrp="1"/>
          </p:cNvSpPr>
          <p:nvPr>
            <p:ph type="body" sz="quarter" idx="3"/>
          </p:nvPr>
        </p:nvSpPr>
        <p:spPr/>
        <p:txBody>
          <a:bodyPr/>
          <a:lstStyle/>
          <a:p>
            <a:r>
              <a:rPr lang="nl-NL" dirty="0"/>
              <a:t>Lateraal denken</a:t>
            </a:r>
          </a:p>
        </p:txBody>
      </p:sp>
      <p:sp>
        <p:nvSpPr>
          <p:cNvPr id="7" name="Tijdelijke aanduiding voor inhoud 6">
            <a:extLst>
              <a:ext uri="{FF2B5EF4-FFF2-40B4-BE49-F238E27FC236}">
                <a16:creationId xmlns:a16="http://schemas.microsoft.com/office/drawing/2014/main" id="{8CD2FB0E-CF32-4CCD-8ACD-8E81D717845C}"/>
              </a:ext>
            </a:extLst>
          </p:cNvPr>
          <p:cNvSpPr>
            <a:spLocks noGrp="1"/>
          </p:cNvSpPr>
          <p:nvPr>
            <p:ph sz="quarter" idx="4"/>
          </p:nvPr>
        </p:nvSpPr>
        <p:spPr/>
        <p:txBody>
          <a:bodyPr>
            <a:normAutofit lnSpcReduction="10000"/>
          </a:bodyPr>
          <a:lstStyle/>
          <a:p>
            <a:pPr marL="0" indent="0">
              <a:buNone/>
            </a:pPr>
            <a:r>
              <a:rPr lang="nl-NL" dirty="0"/>
              <a:t>1. Probeert nieuwe manieren te vinden om tegen dingen aan te kijken</a:t>
            </a:r>
            <a:br>
              <a:rPr lang="nl-NL" dirty="0"/>
            </a:br>
            <a:r>
              <a:rPr lang="nl-NL" dirty="0"/>
              <a:t>2. Vermijdt denken in termen van ‘goed’ of ‘fout’; kijkt naar wat verschillend is</a:t>
            </a:r>
            <a:br>
              <a:rPr lang="nl-NL" dirty="0"/>
            </a:br>
            <a:r>
              <a:rPr lang="nl-NL" dirty="0"/>
              <a:t>3. Analyseert ideeën om te bepalen hoe deze kunnen worden gebruikt om nieuwe ideeën te genereren</a:t>
            </a:r>
            <a:br>
              <a:rPr lang="nl-NL" dirty="0"/>
            </a:br>
            <a:r>
              <a:rPr lang="nl-NL" dirty="0"/>
              <a:t>4. Moedigt ‘onlogisch’ denken door vrije associatie aan</a:t>
            </a:r>
            <a:br>
              <a:rPr lang="nl-NL" dirty="0"/>
            </a:br>
            <a:r>
              <a:rPr lang="nl-NL" dirty="0"/>
              <a:t>5. Verwelkomt nieuwe, niet-relevante informatie</a:t>
            </a:r>
            <a:br>
              <a:rPr lang="nl-NL" dirty="0"/>
            </a:br>
            <a:r>
              <a:rPr lang="nl-NL" dirty="0"/>
              <a:t>6. Boekt vooruitgang door het vermijden van het vanzelfsprekende</a:t>
            </a:r>
          </a:p>
        </p:txBody>
      </p:sp>
    </p:spTree>
    <p:extLst>
      <p:ext uri="{BB962C8B-B14F-4D97-AF65-F5344CB8AC3E}">
        <p14:creationId xmlns:p14="http://schemas.microsoft.com/office/powerpoint/2010/main" val="4039761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F7A820-AA09-4D36-8BC9-6057B1A5B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2A3577-E91C-4F01-A329-65A5E27DD477}"/>
              </a:ext>
            </a:extLst>
          </p:cNvPr>
          <p:cNvSpPr>
            <a:spLocks noGrp="1"/>
          </p:cNvSpPr>
          <p:nvPr>
            <p:ph type="title"/>
          </p:nvPr>
        </p:nvSpPr>
        <p:spPr>
          <a:xfrm>
            <a:off x="8156350" y="484632"/>
            <a:ext cx="3544035" cy="1609344"/>
          </a:xfrm>
          <a:ln>
            <a:noFill/>
          </a:ln>
        </p:spPr>
        <p:txBody>
          <a:bodyPr>
            <a:normAutofit/>
          </a:bodyPr>
          <a:lstStyle/>
          <a:p>
            <a:r>
              <a:rPr lang="nl-NL" sz="3200"/>
              <a:t>Lateraal raadseltje</a:t>
            </a:r>
          </a:p>
        </p:txBody>
      </p:sp>
      <p:pic>
        <p:nvPicPr>
          <p:cNvPr id="8" name="Picture 2" descr="Afbeeldingsresultaat voor edward de bono">
            <a:extLst>
              <a:ext uri="{FF2B5EF4-FFF2-40B4-BE49-F238E27FC236}">
                <a16:creationId xmlns:a16="http://schemas.microsoft.com/office/drawing/2014/main" id="{5DCB50B3-F112-44EC-9CE3-96CE0CDCE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99" y="1816797"/>
            <a:ext cx="6882269" cy="323466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a:extLst>
              <a:ext uri="{FF2B5EF4-FFF2-40B4-BE49-F238E27FC236}">
                <a16:creationId xmlns:a16="http://schemas.microsoft.com/office/drawing/2014/main" id="{EBE6C1E7-051B-4DD8-B96C-738BA51D5A21}"/>
              </a:ext>
            </a:extLst>
          </p:cNvPr>
          <p:cNvSpPr>
            <a:spLocks noGrp="1"/>
          </p:cNvSpPr>
          <p:nvPr>
            <p:ph idx="1"/>
          </p:nvPr>
        </p:nvSpPr>
        <p:spPr>
          <a:xfrm>
            <a:off x="8156351" y="2121408"/>
            <a:ext cx="3544034" cy="4050792"/>
          </a:xfrm>
        </p:spPr>
        <p:txBody>
          <a:bodyPr>
            <a:normAutofit/>
          </a:bodyPr>
          <a:lstStyle/>
          <a:p>
            <a:pPr marL="0" indent="0">
              <a:buNone/>
            </a:pPr>
            <a:r>
              <a:rPr lang="nl-NL" sz="1600"/>
              <a:t>Een man gaat samen met zijn zoon een eindje rijden en raakt betrokken bij een ernstig ongeluk, waarbij de man ter plekke overlijdt. De zwaargewonde zoon wordt naar het ziekenhuis gebracht, waar de dienstdoende chirurg een levensreddende operatie op hem moet uitvoeren. De chirurg kijkt de jongen aan en zegt verschrikt: ‘Deze persoon kan ik niet opereren, het is namelijk mijn zoon.’ Rara, hoe kan dit?</a:t>
            </a:r>
          </a:p>
        </p:txBody>
      </p:sp>
      <p:grpSp>
        <p:nvGrpSpPr>
          <p:cNvPr id="15" name="Group 14">
            <a:extLst>
              <a:ext uri="{FF2B5EF4-FFF2-40B4-BE49-F238E27FC236}">
                <a16:creationId xmlns:a16="http://schemas.microsoft.com/office/drawing/2014/main" id="{950C1A80-C382-44F9-8B72-19D5625BA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BD7C7BAE-433B-4B8F-9F80-E469A375C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32D7D7E4-5AD3-4B48-9AD1-274BA925B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16098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C6B282E-0CEA-4977-82BA-A8D9C2932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F26FEF-945D-4C5D-A571-F8700A50AFDE}"/>
              </a:ext>
            </a:extLst>
          </p:cNvPr>
          <p:cNvSpPr>
            <a:spLocks noGrp="1"/>
          </p:cNvSpPr>
          <p:nvPr>
            <p:ph type="title"/>
          </p:nvPr>
        </p:nvSpPr>
        <p:spPr>
          <a:xfrm>
            <a:off x="4970109" y="484632"/>
            <a:ext cx="6730277" cy="1609344"/>
          </a:xfrm>
          <a:ln>
            <a:noFill/>
          </a:ln>
        </p:spPr>
        <p:txBody>
          <a:bodyPr>
            <a:normAutofit/>
          </a:bodyPr>
          <a:lstStyle/>
          <a:p>
            <a:r>
              <a:rPr lang="nl-NL"/>
              <a:t>Denkhoeden</a:t>
            </a:r>
          </a:p>
        </p:txBody>
      </p:sp>
      <p:pic>
        <p:nvPicPr>
          <p:cNvPr id="2050" name="Picture 2" descr="Afbeeldingsresultaat voor hoeden van bono oefening">
            <a:extLst>
              <a:ext uri="{FF2B5EF4-FFF2-40B4-BE49-F238E27FC236}">
                <a16:creationId xmlns:a16="http://schemas.microsoft.com/office/drawing/2014/main" id="{0EDB5AED-6F49-4CD5-A538-EB0BB1142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 y="886149"/>
            <a:ext cx="3369910" cy="221571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F165EEE5-5EED-4368-AA57-41F354210133}"/>
              </a:ext>
            </a:extLst>
          </p:cNvPr>
          <p:cNvPicPr>
            <a:picLocks noChangeAspect="1"/>
          </p:cNvPicPr>
          <p:nvPr/>
        </p:nvPicPr>
        <p:blipFill>
          <a:blip r:embed="rId5"/>
          <a:stretch>
            <a:fillRect/>
          </a:stretch>
        </p:blipFill>
        <p:spPr>
          <a:xfrm>
            <a:off x="4777938" y="1611821"/>
            <a:ext cx="7228753" cy="4647054"/>
          </a:xfrm>
          <a:prstGeom prst="rect">
            <a:avLst/>
          </a:prstGeom>
        </p:spPr>
      </p:pic>
      <p:grpSp>
        <p:nvGrpSpPr>
          <p:cNvPr id="73" name="Group 72">
            <a:extLst>
              <a:ext uri="{FF2B5EF4-FFF2-40B4-BE49-F238E27FC236}">
                <a16:creationId xmlns:a16="http://schemas.microsoft.com/office/drawing/2014/main" id="{B8FB7B3A-BEE8-4754-B694-A2173250EC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FEFF0D3E-BE54-41C7-A1E3-FE6F82A3D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9B3E3B23-F60A-4607-983A-9320DA035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69017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DECF3D-77F3-432A-8E9F-2EDEB7E52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931174F-AEC6-476B-BA8E-DA632F634431}"/>
              </a:ext>
            </a:extLst>
          </p:cNvPr>
          <p:cNvSpPr>
            <a:spLocks noGrp="1"/>
          </p:cNvSpPr>
          <p:nvPr>
            <p:ph type="title"/>
          </p:nvPr>
        </p:nvSpPr>
        <p:spPr>
          <a:xfrm>
            <a:off x="644893" y="484632"/>
            <a:ext cx="5168168" cy="1609344"/>
          </a:xfrm>
        </p:spPr>
        <p:txBody>
          <a:bodyPr>
            <a:normAutofit/>
          </a:bodyPr>
          <a:lstStyle/>
          <a:p>
            <a:r>
              <a:rPr lang="nl-NL" sz="4400"/>
              <a:t>Oefenen</a:t>
            </a:r>
          </a:p>
        </p:txBody>
      </p:sp>
      <p:sp>
        <p:nvSpPr>
          <p:cNvPr id="3" name="Tijdelijke aanduiding voor inhoud 2">
            <a:extLst>
              <a:ext uri="{FF2B5EF4-FFF2-40B4-BE49-F238E27FC236}">
                <a16:creationId xmlns:a16="http://schemas.microsoft.com/office/drawing/2014/main" id="{83F84482-D974-446B-AFCA-F11501A64309}"/>
              </a:ext>
            </a:extLst>
          </p:cNvPr>
          <p:cNvSpPr>
            <a:spLocks noGrp="1"/>
          </p:cNvSpPr>
          <p:nvPr>
            <p:ph idx="1"/>
          </p:nvPr>
        </p:nvSpPr>
        <p:spPr>
          <a:xfrm>
            <a:off x="644893" y="2121408"/>
            <a:ext cx="5168168" cy="3759628"/>
          </a:xfrm>
        </p:spPr>
        <p:txBody>
          <a:bodyPr>
            <a:normAutofit/>
          </a:bodyPr>
          <a:lstStyle/>
          <a:p>
            <a:pPr marL="0" indent="0">
              <a:buNone/>
            </a:pPr>
            <a:r>
              <a:rPr lang="nl-NL" sz="1800"/>
              <a:t>Hier volgen een paar oefeningen die je zou kunnen doen om creatiever te gaan leven/denken. </a:t>
            </a:r>
          </a:p>
          <a:p>
            <a:pPr marL="0" indent="0">
              <a:buNone/>
            </a:pPr>
            <a:r>
              <a:rPr lang="nl-NL" sz="1800"/>
              <a:t>De oefeningen zou je ook kunnen gebruiken wanneer je tegen een probleem aanloopt.</a:t>
            </a:r>
          </a:p>
        </p:txBody>
      </p:sp>
      <p:pic>
        <p:nvPicPr>
          <p:cNvPr id="7" name="Afbeelding 6">
            <a:extLst>
              <a:ext uri="{FF2B5EF4-FFF2-40B4-BE49-F238E27FC236}">
                <a16:creationId xmlns:a16="http://schemas.microsoft.com/office/drawing/2014/main" id="{71F00AFC-E2A4-4A7A-844C-401DE56D6FC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41217" y="858872"/>
            <a:ext cx="2380871" cy="1767796"/>
          </a:xfrm>
          <a:prstGeom prst="rect">
            <a:avLst/>
          </a:prstGeom>
        </p:spPr>
      </p:pic>
      <p:sp>
        <p:nvSpPr>
          <p:cNvPr id="14" name="Rectangle 13">
            <a:extLst>
              <a:ext uri="{FF2B5EF4-FFF2-40B4-BE49-F238E27FC236}">
                <a16:creationId xmlns:a16="http://schemas.microsoft.com/office/drawing/2014/main" id="{2B005987-55C8-40B7-9D41-192DC5769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5">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16" name="Rectangle 15">
            <a:extLst>
              <a:ext uri="{FF2B5EF4-FFF2-40B4-BE49-F238E27FC236}">
                <a16:creationId xmlns:a16="http://schemas.microsoft.com/office/drawing/2014/main" id="{B69DF4F7-0EF1-46B9-9BC2-D83EEDC4B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0000" y="3324678"/>
            <a:ext cx="2361497" cy="2777740"/>
          </a:xfrm>
          <a:prstGeom prst="rect">
            <a:avLst/>
          </a:prstGeom>
          <a:blipFill dpi="0" rotWithShape="1">
            <a:blip r:embed="rId5">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5" name="Afbeelding 4">
            <a:extLst>
              <a:ext uri="{FF2B5EF4-FFF2-40B4-BE49-F238E27FC236}">
                <a16:creationId xmlns:a16="http://schemas.microsoft.com/office/drawing/2014/main" id="{F3D60CDF-D616-4541-9409-124CBBDE119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776087" y="2663216"/>
            <a:ext cx="3106457" cy="3106457"/>
          </a:xfrm>
          <a:prstGeom prst="rect">
            <a:avLst/>
          </a:prstGeom>
        </p:spPr>
      </p:pic>
      <p:grpSp>
        <p:nvGrpSpPr>
          <p:cNvPr id="18" name="Group 17">
            <a:extLst>
              <a:ext uri="{FF2B5EF4-FFF2-40B4-BE49-F238E27FC236}">
                <a16:creationId xmlns:a16="http://schemas.microsoft.com/office/drawing/2014/main" id="{5ABD47AE-FBDB-4E58-A346-1D13F1C09D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C5545825-E512-4C62-A634-9D26BD9AB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FFBBB59B-EF14-4744-81CF-251341384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4728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260ACC0A-863E-4F43-972C-1E08EE35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422CD29-C404-420E-B9B4-2A036A1894AD}"/>
              </a:ext>
            </a:extLst>
          </p:cNvPr>
          <p:cNvSpPr>
            <a:spLocks noGrp="1"/>
          </p:cNvSpPr>
          <p:nvPr>
            <p:ph type="title"/>
          </p:nvPr>
        </p:nvSpPr>
        <p:spPr>
          <a:xfrm>
            <a:off x="6400800" y="484632"/>
            <a:ext cx="5299586" cy="1609344"/>
          </a:xfrm>
          <a:ln>
            <a:noFill/>
          </a:ln>
        </p:spPr>
        <p:txBody>
          <a:bodyPr>
            <a:normAutofit/>
          </a:bodyPr>
          <a:lstStyle/>
          <a:p>
            <a:r>
              <a:rPr lang="nl-NL" sz="4000"/>
              <a:t>Oefening</a:t>
            </a:r>
          </a:p>
        </p:txBody>
      </p:sp>
      <p:pic>
        <p:nvPicPr>
          <p:cNvPr id="5" name="Afbeelding 4" descr="Afbeelding met kantoorartikelen&#10;&#10;Beschrijving is gegenereerd met hoge betrouwbaarheid">
            <a:extLst>
              <a:ext uri="{FF2B5EF4-FFF2-40B4-BE49-F238E27FC236}">
                <a16:creationId xmlns:a16="http://schemas.microsoft.com/office/drawing/2014/main" id="{F4E25BF3-E62F-4CDF-A2F2-303F6A2A682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3999" y="1734237"/>
            <a:ext cx="5112461" cy="3399786"/>
          </a:xfrm>
          <a:prstGeom prst="rect">
            <a:avLst/>
          </a:prstGeom>
        </p:spPr>
      </p:pic>
      <p:sp>
        <p:nvSpPr>
          <p:cNvPr id="3" name="Tijdelijke aanduiding voor inhoud 2">
            <a:extLst>
              <a:ext uri="{FF2B5EF4-FFF2-40B4-BE49-F238E27FC236}">
                <a16:creationId xmlns:a16="http://schemas.microsoft.com/office/drawing/2014/main" id="{AA6D682A-D530-4551-ADCE-A13769A253A4}"/>
              </a:ext>
            </a:extLst>
          </p:cNvPr>
          <p:cNvSpPr>
            <a:spLocks noGrp="1"/>
          </p:cNvSpPr>
          <p:nvPr>
            <p:ph idx="1"/>
          </p:nvPr>
        </p:nvSpPr>
        <p:spPr>
          <a:xfrm>
            <a:off x="6400799" y="2121408"/>
            <a:ext cx="5299585" cy="4050792"/>
          </a:xfrm>
        </p:spPr>
        <p:txBody>
          <a:bodyPr>
            <a:normAutofit/>
          </a:bodyPr>
          <a:lstStyle/>
          <a:p>
            <a:pPr marL="0" indent="0">
              <a:buNone/>
            </a:pPr>
            <a:r>
              <a:rPr lang="nl-NL" sz="1800"/>
              <a:t>Schrijf een liefdesbrief aan je grootste probleem. Zet in je brief alle details die met je probleem te maken hebben, maar dan met de bewonderende geest van een geliefde.</a:t>
            </a:r>
          </a:p>
        </p:txBody>
      </p:sp>
      <p:grpSp>
        <p:nvGrpSpPr>
          <p:cNvPr id="17" name="Group 11">
            <a:extLst>
              <a:ext uri="{FF2B5EF4-FFF2-40B4-BE49-F238E27FC236}">
                <a16:creationId xmlns:a16="http://schemas.microsoft.com/office/drawing/2014/main" id="{B7624860-1049-47BC-90D0-F36A0AC296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5F2011D9-45F8-446B-9AA7-5579AFE3B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E7337B05-ACA0-47A8-B3DD-C2BE4B855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5332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78968-51D0-48E8-90C0-8A6E442DC7D0}"/>
              </a:ext>
            </a:extLst>
          </p:cNvPr>
          <p:cNvSpPr>
            <a:spLocks noGrp="1"/>
          </p:cNvSpPr>
          <p:nvPr>
            <p:ph type="title"/>
          </p:nvPr>
        </p:nvSpPr>
        <p:spPr>
          <a:xfrm>
            <a:off x="6549991" y="484632"/>
            <a:ext cx="4993079" cy="1609344"/>
          </a:xfrm>
        </p:spPr>
        <p:txBody>
          <a:bodyPr>
            <a:normAutofit/>
          </a:bodyPr>
          <a:lstStyle/>
          <a:p>
            <a:r>
              <a:rPr lang="nl-NL"/>
              <a:t>Analogieën</a:t>
            </a:r>
            <a:endParaRPr lang="nl-NL" dirty="0"/>
          </a:p>
        </p:txBody>
      </p:sp>
      <p:sp>
        <p:nvSpPr>
          <p:cNvPr id="25" name="Rectangle 14">
            <a:extLst>
              <a:ext uri="{FF2B5EF4-FFF2-40B4-BE49-F238E27FC236}">
                <a16:creationId xmlns:a16="http://schemas.microsoft.com/office/drawing/2014/main" id="{4275DF95-10E3-42D0-A1B9-C848528EB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9301"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436478D2-E278-4F9A-898A-F8005D96F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640078"/>
            <a:ext cx="3152908" cy="3118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A96501F1-D2C4-4334-8FE1-C26EC9A7219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6403" y="1786217"/>
            <a:ext cx="2825496" cy="826457"/>
          </a:xfrm>
          <a:prstGeom prst="rect">
            <a:avLst/>
          </a:prstGeom>
        </p:spPr>
      </p:pic>
      <p:sp>
        <p:nvSpPr>
          <p:cNvPr id="27" name="Rectangle 18">
            <a:extLst>
              <a:ext uri="{FF2B5EF4-FFF2-40B4-BE49-F238E27FC236}">
                <a16:creationId xmlns:a16="http://schemas.microsoft.com/office/drawing/2014/main" id="{9D854335-17D6-4271-AF6D-4C17AED91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6847" y="640078"/>
            <a:ext cx="2135944" cy="2045295"/>
          </a:xfrm>
          <a:prstGeom prst="rect">
            <a:avLst/>
          </a:prstGeom>
          <a:blipFill dpi="0" rotWithShape="1">
            <a:blip r:embed="rId6">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dirty="0">
              <a:solidFill>
                <a:prstClr val="white"/>
              </a:solidFill>
              <a:latin typeface="Rockwell Extra Bold" pitchFamily="18" charset="0"/>
            </a:endParaRPr>
          </a:p>
        </p:txBody>
      </p:sp>
      <p:sp>
        <p:nvSpPr>
          <p:cNvPr id="28" name="Rectangle 20">
            <a:extLst>
              <a:ext uri="{FF2B5EF4-FFF2-40B4-BE49-F238E27FC236}">
                <a16:creationId xmlns:a16="http://schemas.microsoft.com/office/drawing/2014/main" id="{5C25649A-1F11-4924-A021-14C157CC9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3928759"/>
            <a:ext cx="3143283" cy="2121060"/>
          </a:xfrm>
          <a:prstGeom prst="rect">
            <a:avLst/>
          </a:prstGeom>
          <a:blipFill dpi="0" rotWithShape="1">
            <a:blip r:embed="rId6">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23" name="Rectangle 22">
            <a:extLst>
              <a:ext uri="{FF2B5EF4-FFF2-40B4-BE49-F238E27FC236}">
                <a16:creationId xmlns:a16="http://schemas.microsoft.com/office/drawing/2014/main" id="{D735A685-B97A-4542-9071-59E5B1F12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5983" y="2835334"/>
            <a:ext cx="2136808" cy="32144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E94C576A-C332-4FE8-BB43-0B094169A68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119131" y="3840581"/>
            <a:ext cx="1810512" cy="1203990"/>
          </a:xfrm>
          <a:prstGeom prst="rect">
            <a:avLst/>
          </a:prstGeom>
        </p:spPr>
      </p:pic>
      <p:graphicFrame>
        <p:nvGraphicFramePr>
          <p:cNvPr id="5" name="Tijdelijke aanduiding voor inhoud 2">
            <a:extLst>
              <a:ext uri="{FF2B5EF4-FFF2-40B4-BE49-F238E27FC236}">
                <a16:creationId xmlns:a16="http://schemas.microsoft.com/office/drawing/2014/main" id="{15036BD3-8559-44DC-9298-60DA55EE9516}"/>
              </a:ext>
            </a:extLst>
          </p:cNvPr>
          <p:cNvGraphicFramePr>
            <a:graphicFrameLocks noGrp="1"/>
          </p:cNvGraphicFramePr>
          <p:nvPr>
            <p:ph idx="1"/>
            <p:extLst>
              <p:ext uri="{D42A27DB-BD31-4B8C-83A1-F6EECF244321}">
                <p14:modId xmlns:p14="http://schemas.microsoft.com/office/powerpoint/2010/main" val="37241847"/>
              </p:ext>
            </p:extLst>
          </p:nvPr>
        </p:nvGraphicFramePr>
        <p:xfrm>
          <a:off x="6549991" y="2121408"/>
          <a:ext cx="4993078" cy="40925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64345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19405-3D6C-499A-86F9-25A51ADCBF39}"/>
              </a:ext>
            </a:extLst>
          </p:cNvPr>
          <p:cNvSpPr>
            <a:spLocks noGrp="1"/>
          </p:cNvSpPr>
          <p:nvPr>
            <p:ph type="title"/>
          </p:nvPr>
        </p:nvSpPr>
        <p:spPr>
          <a:xfrm>
            <a:off x="6549991" y="484632"/>
            <a:ext cx="4993079" cy="1609344"/>
          </a:xfrm>
        </p:spPr>
        <p:txBody>
          <a:bodyPr>
            <a:normAutofit/>
          </a:bodyPr>
          <a:lstStyle/>
          <a:p>
            <a:r>
              <a:rPr lang="nl-NL" b="1" dirty="0"/>
              <a:t>Morfologie</a:t>
            </a:r>
            <a:endParaRPr lang="nl-NL" dirty="0"/>
          </a:p>
        </p:txBody>
      </p:sp>
      <p:sp>
        <p:nvSpPr>
          <p:cNvPr id="12" name="Rectangle 11">
            <a:extLst>
              <a:ext uri="{FF2B5EF4-FFF2-40B4-BE49-F238E27FC236}">
                <a16:creationId xmlns:a16="http://schemas.microsoft.com/office/drawing/2014/main" id="{4275DF95-10E3-42D0-A1B9-C848528EB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9301"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6478D2-E278-4F9A-898A-F8005D96F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640078"/>
            <a:ext cx="3152908" cy="3118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10196485-DBB5-418F-9BA7-724C36D6DF8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4691" y="804986"/>
            <a:ext cx="2788920" cy="2788920"/>
          </a:xfrm>
          <a:prstGeom prst="rect">
            <a:avLst/>
          </a:prstGeom>
        </p:spPr>
      </p:pic>
      <p:sp>
        <p:nvSpPr>
          <p:cNvPr id="16" name="Rectangle 15">
            <a:extLst>
              <a:ext uri="{FF2B5EF4-FFF2-40B4-BE49-F238E27FC236}">
                <a16:creationId xmlns:a16="http://schemas.microsoft.com/office/drawing/2014/main" id="{9D854335-17D6-4271-AF6D-4C17AED91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6847" y="640078"/>
            <a:ext cx="2135944" cy="2045295"/>
          </a:xfrm>
          <a:prstGeom prst="rect">
            <a:avLst/>
          </a:prstGeom>
          <a:blipFill dpi="0" rotWithShape="1">
            <a:blip r:embed="rId6">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dirty="0">
              <a:solidFill>
                <a:prstClr val="white"/>
              </a:solidFill>
              <a:latin typeface="Rockwell Extra Bold" pitchFamily="18" charset="0"/>
            </a:endParaRPr>
          </a:p>
        </p:txBody>
      </p:sp>
      <p:sp>
        <p:nvSpPr>
          <p:cNvPr id="18" name="Rectangle 17">
            <a:extLst>
              <a:ext uri="{FF2B5EF4-FFF2-40B4-BE49-F238E27FC236}">
                <a16:creationId xmlns:a16="http://schemas.microsoft.com/office/drawing/2014/main" id="{5C25649A-1F11-4924-A021-14C157CC9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3928759"/>
            <a:ext cx="3143283" cy="2121060"/>
          </a:xfrm>
          <a:prstGeom prst="rect">
            <a:avLst/>
          </a:prstGeom>
          <a:blipFill dpi="0" rotWithShape="1">
            <a:blip r:embed="rId6">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20" name="Rectangle 19">
            <a:extLst>
              <a:ext uri="{FF2B5EF4-FFF2-40B4-BE49-F238E27FC236}">
                <a16:creationId xmlns:a16="http://schemas.microsoft.com/office/drawing/2014/main" id="{D735A685-B97A-4542-9071-59E5B1F12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5983" y="2835334"/>
            <a:ext cx="2136808" cy="32144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600C0CA2-0A51-4575-8C60-EF33A0E876B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119131" y="3386884"/>
            <a:ext cx="1810512" cy="2111384"/>
          </a:xfrm>
          <a:prstGeom prst="rect">
            <a:avLst/>
          </a:prstGeom>
        </p:spPr>
      </p:pic>
      <p:sp>
        <p:nvSpPr>
          <p:cNvPr id="3" name="Tijdelijke aanduiding voor inhoud 2">
            <a:extLst>
              <a:ext uri="{FF2B5EF4-FFF2-40B4-BE49-F238E27FC236}">
                <a16:creationId xmlns:a16="http://schemas.microsoft.com/office/drawing/2014/main" id="{799AACFD-FDAB-4309-A084-D6F194542C56}"/>
              </a:ext>
            </a:extLst>
          </p:cNvPr>
          <p:cNvSpPr>
            <a:spLocks noGrp="1"/>
          </p:cNvSpPr>
          <p:nvPr>
            <p:ph idx="1"/>
          </p:nvPr>
        </p:nvSpPr>
        <p:spPr>
          <a:xfrm>
            <a:off x="6549991" y="2121408"/>
            <a:ext cx="4993078" cy="4092579"/>
          </a:xfrm>
        </p:spPr>
        <p:txBody>
          <a:bodyPr>
            <a:normAutofit/>
          </a:bodyPr>
          <a:lstStyle/>
          <a:p>
            <a:pPr marL="0" indent="0">
              <a:buNone/>
            </a:pPr>
            <a:r>
              <a:rPr lang="nl-NL" sz="1800"/>
              <a:t>Schrijf alle ideeën, kenmerken en mogelijkheden op die met je uitdaging te maken hebben.</a:t>
            </a:r>
          </a:p>
          <a:p>
            <a:pPr marL="0" indent="0">
              <a:buNone/>
            </a:pPr>
            <a:r>
              <a:rPr lang="nl-NL" sz="1800"/>
              <a:t>Bijvoorbeeld links de ideeën, boven de kenmerken, rechts de mogelijkheden. Verbind ze dan met elkaar. Zo kom je elke keer weer op nieuwe gedachten.</a:t>
            </a:r>
          </a:p>
        </p:txBody>
      </p:sp>
    </p:spTree>
    <p:extLst>
      <p:ext uri="{BB962C8B-B14F-4D97-AF65-F5344CB8AC3E}">
        <p14:creationId xmlns:p14="http://schemas.microsoft.com/office/powerpoint/2010/main" val="362985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AA54342-3714-4A7B-9CE3-DD3FCC1D9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908B0BF-69C9-4BFD-9298-E1339758DB09}"/>
              </a:ext>
            </a:extLst>
          </p:cNvPr>
          <p:cNvSpPr>
            <a:spLocks noGrp="1"/>
          </p:cNvSpPr>
          <p:nvPr>
            <p:ph type="title"/>
          </p:nvPr>
        </p:nvSpPr>
        <p:spPr>
          <a:xfrm>
            <a:off x="644893" y="484632"/>
            <a:ext cx="5168168" cy="1609344"/>
          </a:xfrm>
        </p:spPr>
        <p:txBody>
          <a:bodyPr>
            <a:normAutofit/>
          </a:bodyPr>
          <a:lstStyle/>
          <a:p>
            <a:r>
              <a:rPr lang="nl-NL" sz="4400"/>
              <a:t>Omgekeerd denken</a:t>
            </a:r>
          </a:p>
        </p:txBody>
      </p:sp>
      <p:sp>
        <p:nvSpPr>
          <p:cNvPr id="3" name="Tijdelijke aanduiding voor inhoud 2">
            <a:extLst>
              <a:ext uri="{FF2B5EF4-FFF2-40B4-BE49-F238E27FC236}">
                <a16:creationId xmlns:a16="http://schemas.microsoft.com/office/drawing/2014/main" id="{34E8EF72-FE26-4098-BC67-008C9EFF96F0}"/>
              </a:ext>
            </a:extLst>
          </p:cNvPr>
          <p:cNvSpPr>
            <a:spLocks noGrp="1"/>
          </p:cNvSpPr>
          <p:nvPr>
            <p:ph idx="1"/>
          </p:nvPr>
        </p:nvSpPr>
        <p:spPr>
          <a:xfrm>
            <a:off x="644893" y="2121408"/>
            <a:ext cx="5168168" cy="3759628"/>
          </a:xfrm>
        </p:spPr>
        <p:txBody>
          <a:bodyPr>
            <a:normAutofit/>
          </a:bodyPr>
          <a:lstStyle/>
          <a:p>
            <a:pPr marL="0" indent="0">
              <a:buNone/>
            </a:pPr>
            <a:r>
              <a:rPr lang="nl-NL" sz="1800"/>
              <a:t>Keer het om. Stel je jezelf bijvoorbeeld de vraag: ‘Hoe kunnen we het aantal spijbelaars op school terugdringen?’, brainstorm dan over het idee: ‘Hoe kunnen we zo veel mogelijk kinderen aan het spijbelen krijgen?’</a:t>
            </a:r>
          </a:p>
        </p:txBody>
      </p:sp>
      <p:sp>
        <p:nvSpPr>
          <p:cNvPr id="16" name="Rectangle 15">
            <a:extLst>
              <a:ext uri="{FF2B5EF4-FFF2-40B4-BE49-F238E27FC236}">
                <a16:creationId xmlns:a16="http://schemas.microsoft.com/office/drawing/2014/main" id="{50232B7E-1B4F-43CE-BBAB-4F6DF5BE6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1217" y="321733"/>
            <a:ext cx="2370280" cy="2832579"/>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97442005-835C-43EB-9158-427BA1F866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02084" y="989076"/>
            <a:ext cx="2041678" cy="1490424"/>
          </a:xfrm>
          <a:prstGeom prst="rect">
            <a:avLst/>
          </a:prstGeom>
        </p:spPr>
      </p:pic>
      <p:sp>
        <p:nvSpPr>
          <p:cNvPr id="18" name="Rectangle 17">
            <a:extLst>
              <a:ext uri="{FF2B5EF4-FFF2-40B4-BE49-F238E27FC236}">
                <a16:creationId xmlns:a16="http://schemas.microsoft.com/office/drawing/2014/main" id="{D1DBB5C0-3EDE-45F2-87B1-FF39ABBF6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5">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20" name="Rectangle 19">
            <a:extLst>
              <a:ext uri="{FF2B5EF4-FFF2-40B4-BE49-F238E27FC236}">
                <a16:creationId xmlns:a16="http://schemas.microsoft.com/office/drawing/2014/main" id="{A24F31A1-E299-48D1-88D8-581997A5A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1217" y="3334174"/>
            <a:ext cx="2370280" cy="2768243"/>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DD038C9E-D088-4BDC-A485-FBFE1921DDE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410738" y="4039773"/>
            <a:ext cx="2033023" cy="1357042"/>
          </a:xfrm>
          <a:prstGeom prst="rect">
            <a:avLst/>
          </a:prstGeom>
        </p:spPr>
      </p:pic>
      <p:sp>
        <p:nvSpPr>
          <p:cNvPr id="22" name="Rectangle 21">
            <a:extLst>
              <a:ext uri="{FF2B5EF4-FFF2-40B4-BE49-F238E27FC236}">
                <a16:creationId xmlns:a16="http://schemas.microsoft.com/office/drawing/2014/main" id="{0EC05FE5-3D7E-4E61-831C-44685E9D1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5496" y="2330472"/>
            <a:ext cx="3117048" cy="3771945"/>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descr="Afbeelding met teken, object&#10;&#10;Beschrijving is gegenereerd met zeer hoge betrouwbaarheid">
            <a:extLst>
              <a:ext uri="{FF2B5EF4-FFF2-40B4-BE49-F238E27FC236}">
                <a16:creationId xmlns:a16="http://schemas.microsoft.com/office/drawing/2014/main" id="{EDA3B938-7A0B-4597-99A4-514B2AC9DB9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926364" y="2818787"/>
            <a:ext cx="2795314" cy="2795314"/>
          </a:xfrm>
          <a:prstGeom prst="rect">
            <a:avLst/>
          </a:prstGeom>
        </p:spPr>
      </p:pic>
      <p:grpSp>
        <p:nvGrpSpPr>
          <p:cNvPr id="24" name="Group 23">
            <a:extLst>
              <a:ext uri="{FF2B5EF4-FFF2-40B4-BE49-F238E27FC236}">
                <a16:creationId xmlns:a16="http://schemas.microsoft.com/office/drawing/2014/main" id="{7A643404-55B1-4F42-9835-0D52D93C58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2C13DDC7-B3CE-4315-BA86-6FACE91FD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0">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90CA1C11-386F-4A3E-B8EC-0DD565EDF9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22741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3578BA-AFB0-4D08-8FA2-EAD7DF210E8F}"/>
              </a:ext>
            </a:extLst>
          </p:cNvPr>
          <p:cNvSpPr>
            <a:spLocks noGrp="1"/>
          </p:cNvSpPr>
          <p:nvPr>
            <p:ph type="title"/>
          </p:nvPr>
        </p:nvSpPr>
        <p:spPr>
          <a:xfrm>
            <a:off x="1069848" y="484632"/>
            <a:ext cx="10058400" cy="1609344"/>
          </a:xfrm>
        </p:spPr>
        <p:txBody>
          <a:bodyPr>
            <a:normAutofit/>
          </a:bodyPr>
          <a:lstStyle/>
          <a:p>
            <a:r>
              <a:rPr lang="nl-NL" dirty="0"/>
              <a:t>Blijven schrijven</a:t>
            </a:r>
          </a:p>
        </p:txBody>
      </p:sp>
      <p:sp>
        <p:nvSpPr>
          <p:cNvPr id="10" name="Rectangle 9">
            <a:extLst>
              <a:ext uri="{FF2B5EF4-FFF2-40B4-BE49-F238E27FC236}">
                <a16:creationId xmlns:a16="http://schemas.microsoft.com/office/drawing/2014/main" id="{E2A093B8-A2CC-4243-9D24-415419DA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ijdelijke aanduiding voor inhoud 2">
            <a:extLst>
              <a:ext uri="{FF2B5EF4-FFF2-40B4-BE49-F238E27FC236}">
                <a16:creationId xmlns:a16="http://schemas.microsoft.com/office/drawing/2014/main" id="{A12C1A92-F82C-4360-8F66-E8824631318B}"/>
              </a:ext>
            </a:extLst>
          </p:cNvPr>
          <p:cNvGraphicFramePr>
            <a:graphicFrameLocks noGrp="1"/>
          </p:cNvGraphicFramePr>
          <p:nvPr>
            <p:ph idx="1"/>
            <p:extLst>
              <p:ext uri="{D42A27DB-BD31-4B8C-83A1-F6EECF244321}">
                <p14:modId xmlns:p14="http://schemas.microsoft.com/office/powerpoint/2010/main" val="1963573333"/>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60110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EDD9F7-68D4-4805-90A0-DB054E41E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69317" cy="3355942"/>
          </a:xfrm>
          <a:prstGeom prst="rect">
            <a:avLst/>
          </a:prstGeom>
          <a:blipFill dpi="0" rotWithShape="1">
            <a:blip r:embed="rId2">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8" name="Afbeelding 7">
            <a:extLst>
              <a:ext uri="{FF2B5EF4-FFF2-40B4-BE49-F238E27FC236}">
                <a16:creationId xmlns:a16="http://schemas.microsoft.com/office/drawing/2014/main" id="{747F799A-409D-41D3-8E18-FF073255C5A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038" r="2847" b="-6"/>
          <a:stretch/>
        </p:blipFill>
        <p:spPr>
          <a:xfrm>
            <a:off x="2930184" y="-2655"/>
            <a:ext cx="2996169" cy="3358597"/>
          </a:xfrm>
          <a:prstGeom prst="rect">
            <a:avLst/>
          </a:prstGeom>
        </p:spPr>
      </p:pic>
      <p:pic>
        <p:nvPicPr>
          <p:cNvPr id="10" name="Afbeelding 9" descr="Afbeelding met tekst&#10;&#10;Beschrijving is gegenereerd met hoge betrouwbaarheid">
            <a:extLst>
              <a:ext uri="{FF2B5EF4-FFF2-40B4-BE49-F238E27FC236}">
                <a16:creationId xmlns:a16="http://schemas.microsoft.com/office/drawing/2014/main" id="{71AFE414-F52F-48E6-B079-0D7B35033951}"/>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5582" r="1" b="9016"/>
          <a:stretch/>
        </p:blipFill>
        <p:spPr>
          <a:xfrm>
            <a:off x="20" y="3504904"/>
            <a:ext cx="5926333" cy="3353096"/>
          </a:xfrm>
          <a:prstGeom prst="rect">
            <a:avLst/>
          </a:prstGeom>
        </p:spPr>
      </p:pic>
      <p:sp>
        <p:nvSpPr>
          <p:cNvPr id="19" name="Rectangle 18">
            <a:extLst>
              <a:ext uri="{FF2B5EF4-FFF2-40B4-BE49-F238E27FC236}">
                <a16:creationId xmlns:a16="http://schemas.microsoft.com/office/drawing/2014/main" id="{3A80122C-78CF-4B17-90A7-81CE341F2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220" y="0"/>
            <a:ext cx="6104779" cy="6857999"/>
          </a:xfrm>
          <a:prstGeom prst="rect">
            <a:avLst/>
          </a:prstGeom>
          <a:blipFill dpi="0" rotWithShape="1">
            <a:blip r:embed="rId7">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3D46617-5DED-4CE0-B0AF-9A4971D3B7A9}"/>
              </a:ext>
            </a:extLst>
          </p:cNvPr>
          <p:cNvSpPr>
            <a:spLocks noGrp="1"/>
          </p:cNvSpPr>
          <p:nvPr>
            <p:ph type="title"/>
          </p:nvPr>
        </p:nvSpPr>
        <p:spPr>
          <a:xfrm>
            <a:off x="6400800" y="484632"/>
            <a:ext cx="5299586" cy="1609344"/>
          </a:xfrm>
          <a:ln>
            <a:noFill/>
          </a:ln>
        </p:spPr>
        <p:txBody>
          <a:bodyPr>
            <a:normAutofit/>
          </a:bodyPr>
          <a:lstStyle/>
          <a:p>
            <a:r>
              <a:rPr lang="nl-NL" sz="4000"/>
              <a:t>Opgelost</a:t>
            </a:r>
          </a:p>
        </p:txBody>
      </p:sp>
      <p:pic>
        <p:nvPicPr>
          <p:cNvPr id="12" name="Afbeelding 11">
            <a:extLst>
              <a:ext uri="{FF2B5EF4-FFF2-40B4-BE49-F238E27FC236}">
                <a16:creationId xmlns:a16="http://schemas.microsoft.com/office/drawing/2014/main" id="{8467DA9C-ACE1-40C3-8DC6-DA21203C5C15}"/>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4562" r="6630" b="-2"/>
          <a:stretch/>
        </p:blipFill>
        <p:spPr>
          <a:xfrm>
            <a:off x="20" y="10"/>
            <a:ext cx="2769297" cy="3355932"/>
          </a:xfrm>
          <a:prstGeom prst="rect">
            <a:avLst/>
          </a:prstGeom>
        </p:spPr>
      </p:pic>
      <p:sp>
        <p:nvSpPr>
          <p:cNvPr id="3" name="Tijdelijke aanduiding voor inhoud 2">
            <a:extLst>
              <a:ext uri="{FF2B5EF4-FFF2-40B4-BE49-F238E27FC236}">
                <a16:creationId xmlns:a16="http://schemas.microsoft.com/office/drawing/2014/main" id="{F8265903-EFE7-4654-9B24-6B82FDE39D87}"/>
              </a:ext>
            </a:extLst>
          </p:cNvPr>
          <p:cNvSpPr>
            <a:spLocks noGrp="1"/>
          </p:cNvSpPr>
          <p:nvPr>
            <p:ph idx="1"/>
          </p:nvPr>
        </p:nvSpPr>
        <p:spPr>
          <a:xfrm>
            <a:off x="6400799" y="2121408"/>
            <a:ext cx="5299585" cy="4050792"/>
          </a:xfrm>
        </p:spPr>
        <p:txBody>
          <a:bodyPr>
            <a:normAutofit/>
          </a:bodyPr>
          <a:lstStyle/>
          <a:p>
            <a:pPr marL="0" indent="0">
              <a:buNone/>
            </a:pPr>
            <a:r>
              <a:rPr lang="nl-NL" sz="1800"/>
              <a:t>Soms lijkt een probleem maar op één manier opgelost te kunnen worden. Maar voor hoeveel problemen kun je dezelfde oplossing gebruiken? Verzien om te oefenen eens 25 manieren om een luciferdoosje te gebruiken.</a:t>
            </a:r>
          </a:p>
        </p:txBody>
      </p:sp>
      <p:grpSp>
        <p:nvGrpSpPr>
          <p:cNvPr id="21" name="Group 20">
            <a:extLst>
              <a:ext uri="{FF2B5EF4-FFF2-40B4-BE49-F238E27FC236}">
                <a16:creationId xmlns:a16="http://schemas.microsoft.com/office/drawing/2014/main" id="{5DAC1D14-7E36-4362-A398-532D67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046E51D4-CEDF-4228-9E12-72BCCEA8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0">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5DF3FD52-239F-45BC-978A-7278696A6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6266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8DECF3D-77F3-432A-8E9F-2EDEB7E52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1E40BC-12C8-4AF5-8544-D9B13EAF5AD9}"/>
              </a:ext>
            </a:extLst>
          </p:cNvPr>
          <p:cNvSpPr>
            <a:spLocks noGrp="1"/>
          </p:cNvSpPr>
          <p:nvPr>
            <p:ph type="title"/>
          </p:nvPr>
        </p:nvSpPr>
        <p:spPr>
          <a:xfrm>
            <a:off x="644893" y="484632"/>
            <a:ext cx="5168168" cy="1609344"/>
          </a:xfrm>
        </p:spPr>
        <p:txBody>
          <a:bodyPr>
            <a:normAutofit/>
          </a:bodyPr>
          <a:lstStyle/>
          <a:p>
            <a:r>
              <a:rPr lang="nl-NL" sz="4400"/>
              <a:t>Creativiteit</a:t>
            </a:r>
          </a:p>
        </p:txBody>
      </p:sp>
      <p:sp>
        <p:nvSpPr>
          <p:cNvPr id="3" name="Tijdelijke aanduiding voor inhoud 2">
            <a:extLst>
              <a:ext uri="{FF2B5EF4-FFF2-40B4-BE49-F238E27FC236}">
                <a16:creationId xmlns:a16="http://schemas.microsoft.com/office/drawing/2014/main" id="{19D99994-E47C-44DE-A892-CF2B7D4FBD84}"/>
              </a:ext>
            </a:extLst>
          </p:cNvPr>
          <p:cNvSpPr>
            <a:spLocks noGrp="1"/>
          </p:cNvSpPr>
          <p:nvPr>
            <p:ph idx="1"/>
          </p:nvPr>
        </p:nvSpPr>
        <p:spPr>
          <a:xfrm>
            <a:off x="644893" y="2121408"/>
            <a:ext cx="5168168" cy="3759628"/>
          </a:xfrm>
        </p:spPr>
        <p:txBody>
          <a:bodyPr>
            <a:normAutofit/>
          </a:bodyPr>
          <a:lstStyle/>
          <a:p>
            <a:pPr marL="0" indent="0">
              <a:buNone/>
            </a:pPr>
            <a:r>
              <a:rPr lang="nl-NL" sz="1500" dirty="0"/>
              <a:t>Volgens Van Dale is creativiteit ‘scheppend vermogen’</a:t>
            </a:r>
          </a:p>
          <a:p>
            <a:pPr marL="0" indent="0">
              <a:buNone/>
            </a:pPr>
            <a:endParaRPr lang="nl-NL" sz="1500" dirty="0"/>
          </a:p>
          <a:p>
            <a:pPr marL="0" indent="0">
              <a:buNone/>
            </a:pPr>
            <a:r>
              <a:rPr lang="nl-NL" sz="1500" i="1" dirty="0"/>
              <a:t>Creatieve mensen zijn zelfbewuster, meer ontspannen, vreedzamer en positiever. Omdat ze weten dat er altijd wel een oplossing te bedenken is</a:t>
            </a:r>
          </a:p>
          <a:p>
            <a:pPr marL="0" indent="0">
              <a:buNone/>
            </a:pPr>
            <a:r>
              <a:rPr lang="nl-NL" sz="1500" i="1" dirty="0"/>
              <a:t>Van nature is iedereen creatief, maar door opvoeding, omstandigheden en onderwijs neemt dit vermogen vaak snel af. Kennis ‘stampen’ en regels volgen zet vooral onze rationele linkerhersenhelft aan het werk.</a:t>
            </a:r>
          </a:p>
          <a:p>
            <a:pPr marL="0" indent="0">
              <a:buNone/>
            </a:pPr>
            <a:r>
              <a:rPr lang="nl-NL" sz="1500" i="1" dirty="0"/>
              <a:t>Volwassenen bedenken gemiddeld drie tot zes alternatieven voor een probleem; een kind bedenkt er wel tien keer zoveel.</a:t>
            </a:r>
          </a:p>
          <a:p>
            <a:pPr marL="0" indent="0">
              <a:buNone/>
            </a:pPr>
            <a:endParaRPr lang="nl-NL" sz="1500" dirty="0"/>
          </a:p>
          <a:p>
            <a:pPr marL="0" indent="0">
              <a:buNone/>
            </a:pPr>
            <a:endParaRPr lang="nl-NL" sz="1500" dirty="0"/>
          </a:p>
        </p:txBody>
      </p:sp>
      <p:pic>
        <p:nvPicPr>
          <p:cNvPr id="10" name="Afbeelding 9" descr="Afbeelding met tekst, boek&#10;&#10;Beschrijving is gegenereerd met zeer hoge betrouwbaarheid">
            <a:extLst>
              <a:ext uri="{FF2B5EF4-FFF2-40B4-BE49-F238E27FC236}">
                <a16:creationId xmlns:a16="http://schemas.microsoft.com/office/drawing/2014/main" id="{F65E8011-07BA-4577-BB16-4EA0116E4B8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41217" y="1070174"/>
            <a:ext cx="2380871" cy="1345192"/>
          </a:xfrm>
          <a:prstGeom prst="rect">
            <a:avLst/>
          </a:prstGeom>
        </p:spPr>
      </p:pic>
      <p:sp>
        <p:nvSpPr>
          <p:cNvPr id="17" name="Rectangle 16">
            <a:extLst>
              <a:ext uri="{FF2B5EF4-FFF2-40B4-BE49-F238E27FC236}">
                <a16:creationId xmlns:a16="http://schemas.microsoft.com/office/drawing/2014/main" id="{2B005987-55C8-40B7-9D41-192DC5769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5">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19" name="Rectangle 18">
            <a:extLst>
              <a:ext uri="{FF2B5EF4-FFF2-40B4-BE49-F238E27FC236}">
                <a16:creationId xmlns:a16="http://schemas.microsoft.com/office/drawing/2014/main" id="{B69DF4F7-0EF1-46B9-9BC2-D83EEDC4B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0000" y="3324678"/>
            <a:ext cx="2361497" cy="2777740"/>
          </a:xfrm>
          <a:prstGeom prst="rect">
            <a:avLst/>
          </a:prstGeom>
          <a:blipFill dpi="0" rotWithShape="1">
            <a:blip r:embed="rId5">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8" name="Afbeelding 7" descr="Afbeelding met schoolbord, tekst, persoon, groen&#10;&#10;Beschrijving is gegenereerd met zeer hoge betrouwbaarheid">
            <a:extLst>
              <a:ext uri="{FF2B5EF4-FFF2-40B4-BE49-F238E27FC236}">
                <a16:creationId xmlns:a16="http://schemas.microsoft.com/office/drawing/2014/main" id="{D01B7498-296D-436E-A5FB-C40AF4237BA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776087" y="3222378"/>
            <a:ext cx="3106457" cy="1988132"/>
          </a:xfrm>
          <a:prstGeom prst="rect">
            <a:avLst/>
          </a:prstGeom>
        </p:spPr>
      </p:pic>
      <p:grpSp>
        <p:nvGrpSpPr>
          <p:cNvPr id="21" name="Group 20">
            <a:extLst>
              <a:ext uri="{FF2B5EF4-FFF2-40B4-BE49-F238E27FC236}">
                <a16:creationId xmlns:a16="http://schemas.microsoft.com/office/drawing/2014/main" id="{5ABD47AE-FBDB-4E58-A346-1D13F1C09D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C5545825-E512-4C62-A634-9D26BD9AB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FFBBB59B-EF14-4744-81CF-251341384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Tekstvak 10">
            <a:extLst>
              <a:ext uri="{FF2B5EF4-FFF2-40B4-BE49-F238E27FC236}">
                <a16:creationId xmlns:a16="http://schemas.microsoft.com/office/drawing/2014/main" id="{E5A820CF-F20B-4B06-9296-DDC84A392940}"/>
              </a:ext>
            </a:extLst>
          </p:cNvPr>
          <p:cNvSpPr txBox="1"/>
          <p:nvPr/>
        </p:nvSpPr>
        <p:spPr>
          <a:xfrm>
            <a:off x="6488213" y="4010181"/>
            <a:ext cx="1885070" cy="1200329"/>
          </a:xfrm>
          <a:prstGeom prst="rect">
            <a:avLst/>
          </a:prstGeom>
          <a:noFill/>
        </p:spPr>
        <p:txBody>
          <a:bodyPr wrap="square" rtlCol="0">
            <a:spAutoFit/>
          </a:bodyPr>
          <a:lstStyle/>
          <a:p>
            <a:r>
              <a:rPr lang="nl-NL" b="1" dirty="0">
                <a:solidFill>
                  <a:srgbClr val="002060"/>
                </a:solidFill>
              </a:rPr>
              <a:t>Creativiteit is intelligentie die plezier heeft</a:t>
            </a:r>
          </a:p>
          <a:p>
            <a:r>
              <a:rPr lang="nl-NL" i="1" dirty="0"/>
              <a:t>– Albert Einstein</a:t>
            </a:r>
          </a:p>
        </p:txBody>
      </p:sp>
    </p:spTree>
    <p:extLst>
      <p:ext uri="{BB962C8B-B14F-4D97-AF65-F5344CB8AC3E}">
        <p14:creationId xmlns:p14="http://schemas.microsoft.com/office/powerpoint/2010/main" val="1328059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F7A820-AA09-4D36-8BC9-6057B1A5B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2D34D63-6959-45F4-B8E8-DBA09AE3CDEB}"/>
              </a:ext>
            </a:extLst>
          </p:cNvPr>
          <p:cNvSpPr>
            <a:spLocks noGrp="1"/>
          </p:cNvSpPr>
          <p:nvPr>
            <p:ph type="title"/>
          </p:nvPr>
        </p:nvSpPr>
        <p:spPr>
          <a:xfrm>
            <a:off x="8156350" y="484632"/>
            <a:ext cx="3544035" cy="1609344"/>
          </a:xfrm>
          <a:ln>
            <a:noFill/>
          </a:ln>
        </p:spPr>
        <p:txBody>
          <a:bodyPr>
            <a:normAutofit/>
          </a:bodyPr>
          <a:lstStyle/>
          <a:p>
            <a:r>
              <a:rPr lang="nl-NL" sz="3200"/>
              <a:t>Ruim denken</a:t>
            </a:r>
          </a:p>
        </p:txBody>
      </p:sp>
      <p:pic>
        <p:nvPicPr>
          <p:cNvPr id="7" name="Tijdelijke aanduiding voor inhoud 3">
            <a:extLst>
              <a:ext uri="{FF2B5EF4-FFF2-40B4-BE49-F238E27FC236}">
                <a16:creationId xmlns:a16="http://schemas.microsoft.com/office/drawing/2014/main" id="{2B95DE1E-6070-49C6-85E9-D5BDFAF7244D}"/>
              </a:ext>
            </a:extLst>
          </p:cNvPr>
          <p:cNvPicPr>
            <a:picLocks noChangeAspect="1"/>
          </p:cNvPicPr>
          <p:nvPr/>
        </p:nvPicPr>
        <p:blipFill>
          <a:blip r:embed="rId4"/>
          <a:stretch>
            <a:fillRect/>
          </a:stretch>
        </p:blipFill>
        <p:spPr>
          <a:xfrm>
            <a:off x="633999" y="1051145"/>
            <a:ext cx="6882269" cy="4765970"/>
          </a:xfrm>
          <a:prstGeom prst="rect">
            <a:avLst/>
          </a:prstGeom>
        </p:spPr>
      </p:pic>
      <p:pic>
        <p:nvPicPr>
          <p:cNvPr id="5" name="Tijdelijke aanduiding voor inhoud 4">
            <a:extLst>
              <a:ext uri="{FF2B5EF4-FFF2-40B4-BE49-F238E27FC236}">
                <a16:creationId xmlns:a16="http://schemas.microsoft.com/office/drawing/2014/main" id="{B3590A8C-9613-419D-90FA-41E049EB754B}"/>
              </a:ext>
            </a:extLst>
          </p:cNvPr>
          <p:cNvPicPr>
            <a:picLocks noGrp="1" noChangeAspect="1"/>
          </p:cNvPicPr>
          <p:nvPr>
            <p:ph idx="1"/>
          </p:nvPr>
        </p:nvPicPr>
        <p:blipFill>
          <a:blip r:embed="rId5"/>
          <a:stretch>
            <a:fillRect/>
          </a:stretch>
        </p:blipFill>
        <p:spPr>
          <a:xfrm>
            <a:off x="8156575" y="2928541"/>
            <a:ext cx="3543300" cy="2436018"/>
          </a:xfrm>
          <a:prstGeom prst="rect">
            <a:avLst/>
          </a:prstGeom>
        </p:spPr>
      </p:pic>
      <p:grpSp>
        <p:nvGrpSpPr>
          <p:cNvPr id="14" name="Group 13">
            <a:extLst>
              <a:ext uri="{FF2B5EF4-FFF2-40B4-BE49-F238E27FC236}">
                <a16:creationId xmlns:a16="http://schemas.microsoft.com/office/drawing/2014/main" id="{950C1A80-C382-44F9-8B72-19D5625BA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BD7C7BAE-433B-4B8F-9F80-E469A375C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32D7D7E4-5AD3-4B48-9AD1-274BA925B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13024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24">
            <a:extLst>
              <a:ext uri="{FF2B5EF4-FFF2-40B4-BE49-F238E27FC236}">
                <a16:creationId xmlns:a16="http://schemas.microsoft.com/office/drawing/2014/main" id="{1E2DB16A-4072-4FD0-96F8-38AFAC2AA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26">
            <a:extLst>
              <a:ext uri="{FF2B5EF4-FFF2-40B4-BE49-F238E27FC236}">
                <a16:creationId xmlns:a16="http://schemas.microsoft.com/office/drawing/2014/main" id="{B8F9648F-20F3-4FF5-8E95-E4E8227BB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28">
            <a:extLst>
              <a:ext uri="{FF2B5EF4-FFF2-40B4-BE49-F238E27FC236}">
                <a16:creationId xmlns:a16="http://schemas.microsoft.com/office/drawing/2014/main" id="{5ED12282-69FD-45C6-AF2B-EB6249EC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2" name="Group 30">
            <a:extLst>
              <a:ext uri="{FF2B5EF4-FFF2-40B4-BE49-F238E27FC236}">
                <a16:creationId xmlns:a16="http://schemas.microsoft.com/office/drawing/2014/main" id="{5746F7D0-7BF6-4B11-A008-43A18B7EB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2" name="Oval 31">
              <a:extLst>
                <a:ext uri="{FF2B5EF4-FFF2-40B4-BE49-F238E27FC236}">
                  <a16:creationId xmlns:a16="http://schemas.microsoft.com/office/drawing/2014/main" id="{A0E1847F-D979-4AA9-A501-914B8531A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33" name="Oval 32">
              <a:extLst>
                <a:ext uri="{FF2B5EF4-FFF2-40B4-BE49-F238E27FC236}">
                  <a16:creationId xmlns:a16="http://schemas.microsoft.com/office/drawing/2014/main" id="{755089D4-9DE8-4637-B58B-A686B5A10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53" name="Rectangle 34">
            <a:extLst>
              <a:ext uri="{FF2B5EF4-FFF2-40B4-BE49-F238E27FC236}">
                <a16:creationId xmlns:a16="http://schemas.microsoft.com/office/drawing/2014/main" id="{3203599D-E408-4AE2-90A4-4222741C1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Afbeelding 13" descr="Afbeelding met schrijfgerei, kantoorartikelen, potlood&#10;&#10;Beschrijving is gegenereerd met zeer hoge betrouwbaarheid">
            <a:extLst>
              <a:ext uri="{FF2B5EF4-FFF2-40B4-BE49-F238E27FC236}">
                <a16:creationId xmlns:a16="http://schemas.microsoft.com/office/drawing/2014/main" id="{A9909B3C-3210-4960-98F8-BBC27E507F68}"/>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29216" r="8990" b="-1"/>
          <a:stretch/>
        </p:blipFill>
        <p:spPr>
          <a:xfrm>
            <a:off x="20" y="10"/>
            <a:ext cx="3956021" cy="4257356"/>
          </a:xfrm>
          <a:prstGeom prst="rect">
            <a:avLst/>
          </a:prstGeom>
        </p:spPr>
      </p:pic>
      <p:sp>
        <p:nvSpPr>
          <p:cNvPr id="54" name="Rectangle 36">
            <a:extLst>
              <a:ext uri="{FF2B5EF4-FFF2-40B4-BE49-F238E27FC236}">
                <a16:creationId xmlns:a16="http://schemas.microsoft.com/office/drawing/2014/main" id="{478770AF-8019-49A0-8E87-9908FEEE5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7"/>
            <a:ext cx="12192000" cy="261046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12348C-2888-4998-947E-7BE55761FEBD}"/>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7400">
                <a:blipFill dpi="0" rotWithShape="1">
                  <a:blip r:embed="rId4">
                    <a:extLst/>
                  </a:blip>
                  <a:srcRect/>
                  <a:tile tx="6350" ty="-127000" sx="65000" sy="64000" flip="none" algn="tl"/>
                </a:blipFill>
              </a:rPr>
              <a:t>Creatief</a:t>
            </a:r>
          </a:p>
        </p:txBody>
      </p:sp>
      <p:sp>
        <p:nvSpPr>
          <p:cNvPr id="3" name="Tijdelijke aanduiding voor inhoud 2">
            <a:extLst>
              <a:ext uri="{FF2B5EF4-FFF2-40B4-BE49-F238E27FC236}">
                <a16:creationId xmlns:a16="http://schemas.microsoft.com/office/drawing/2014/main" id="{BBB05A9E-07B4-47A3-B6AD-3E469B7F6EE6}"/>
              </a:ext>
            </a:extLst>
          </p:cNvPr>
          <p:cNvSpPr>
            <a:spLocks noGrp="1"/>
          </p:cNvSpPr>
          <p:nvPr>
            <p:ph idx="1"/>
          </p:nvPr>
        </p:nvSpPr>
        <p:spPr>
          <a:xfrm>
            <a:off x="1069848" y="5908302"/>
            <a:ext cx="9052560" cy="364482"/>
          </a:xfrm>
        </p:spPr>
        <p:txBody>
          <a:bodyPr vert="horz" lIns="91440" tIns="45720" rIns="91440" bIns="45720" rtlCol="0">
            <a:normAutofit/>
          </a:bodyPr>
          <a:lstStyle/>
          <a:p>
            <a:pPr marL="0" indent="0">
              <a:buNone/>
            </a:pPr>
            <a:r>
              <a:rPr lang="en-US" sz="1900"/>
              <a:t>Wat is dat volgens jou?</a:t>
            </a:r>
          </a:p>
        </p:txBody>
      </p:sp>
      <p:pic>
        <p:nvPicPr>
          <p:cNvPr id="11" name="Afbeelding 10" descr="Afbeelding met kop, voedsel, tafel, binnen&#10;&#10;Beschrijving is gegenereerd met hoge betrouwbaarheid">
            <a:extLst>
              <a:ext uri="{FF2B5EF4-FFF2-40B4-BE49-F238E27FC236}">
                <a16:creationId xmlns:a16="http://schemas.microsoft.com/office/drawing/2014/main" id="{4909B960-0B33-4446-B6CD-6EC27AEDEF9A}"/>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21432" r="16557" b="-1"/>
          <a:stretch/>
        </p:blipFill>
        <p:spPr>
          <a:xfrm>
            <a:off x="4108217" y="10"/>
            <a:ext cx="3973423" cy="4261094"/>
          </a:xfrm>
          <a:prstGeom prst="rect">
            <a:avLst/>
          </a:prstGeom>
        </p:spPr>
      </p:pic>
      <p:pic>
        <p:nvPicPr>
          <p:cNvPr id="20" name="Afbeelding 19" descr="Afbeelding met tandenborstel, binnen&#10;&#10;Beschrijving is gegenereerd met hoge betrouwbaarheid">
            <a:extLst>
              <a:ext uri="{FF2B5EF4-FFF2-40B4-BE49-F238E27FC236}">
                <a16:creationId xmlns:a16="http://schemas.microsoft.com/office/drawing/2014/main" id="{FFC3BBE5-B33B-4F8E-B23A-5B3DE90274C5}"/>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15597" r="26345" b="-2"/>
          <a:stretch/>
        </p:blipFill>
        <p:spPr>
          <a:xfrm>
            <a:off x="8233816" y="10"/>
            <a:ext cx="3958184" cy="4261094"/>
          </a:xfrm>
          <a:prstGeom prst="rect">
            <a:avLst/>
          </a:prstGeom>
        </p:spPr>
      </p:pic>
      <p:grpSp>
        <p:nvGrpSpPr>
          <p:cNvPr id="55" name="Group 38">
            <a:extLst>
              <a:ext uri="{FF2B5EF4-FFF2-40B4-BE49-F238E27FC236}">
                <a16:creationId xmlns:a16="http://schemas.microsoft.com/office/drawing/2014/main" id="{DCC8EF10-D8E4-46D8-853B-FBEE69106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40" name="Oval 39">
              <a:extLst>
                <a:ext uri="{FF2B5EF4-FFF2-40B4-BE49-F238E27FC236}">
                  <a16:creationId xmlns:a16="http://schemas.microsoft.com/office/drawing/2014/main" id="{592A7865-87DB-40BF-93F1-D75E73761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6" name="Oval 40">
              <a:extLst>
                <a:ext uri="{FF2B5EF4-FFF2-40B4-BE49-F238E27FC236}">
                  <a16:creationId xmlns:a16="http://schemas.microsoft.com/office/drawing/2014/main" id="{BEF6CFBE-5C20-496D-9780-487763F966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18592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4EEB25-7B22-4B9B-9D86-A90E0EA8F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FF8DDC4-32CD-4A9D-BB4D-0C467097C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D90FC36-4980-4585-830B-1D9BA13F0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FCE5BB73-BCFF-4787-B082-4385AAB221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1" name="Oval 20">
              <a:extLst>
                <a:ext uri="{FF2B5EF4-FFF2-40B4-BE49-F238E27FC236}">
                  <a16:creationId xmlns:a16="http://schemas.microsoft.com/office/drawing/2014/main" id="{9D6AAC68-9000-47B8-9753-225D7818B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22" name="Oval 21">
              <a:extLst>
                <a:ext uri="{FF2B5EF4-FFF2-40B4-BE49-F238E27FC236}">
                  <a16:creationId xmlns:a16="http://schemas.microsoft.com/office/drawing/2014/main" id="{230D036D-CB8F-402F-9E36-715E9F07C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4" name="Rectangle 23">
            <a:extLst>
              <a:ext uri="{FF2B5EF4-FFF2-40B4-BE49-F238E27FC236}">
                <a16:creationId xmlns:a16="http://schemas.microsoft.com/office/drawing/2014/main" id="{BD92A5BF-5B32-4D65-9EFB-811A7A3790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9AD63ED1-CE1E-47A9-A597-927601E16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7C79EF8-6E83-4C91-B915-B01D05F00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5"/>
            <a:ext cx="5149596" cy="4846228"/>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9604B48-7D1F-4487-91D7-50CFC8A1DE65}"/>
              </a:ext>
            </a:extLst>
          </p:cNvPr>
          <p:cNvSpPr>
            <a:spLocks noGrp="1"/>
          </p:cNvSpPr>
          <p:nvPr>
            <p:ph type="title"/>
          </p:nvPr>
        </p:nvSpPr>
        <p:spPr>
          <a:xfrm>
            <a:off x="6631806" y="1054101"/>
            <a:ext cx="4696594" cy="3014252"/>
          </a:xfrm>
        </p:spPr>
        <p:txBody>
          <a:bodyPr vert="horz" lIns="91440" tIns="45720" rIns="91440" bIns="45720" rtlCol="0" anchor="b">
            <a:normAutofit/>
          </a:bodyPr>
          <a:lstStyle/>
          <a:p>
            <a:pPr>
              <a:lnSpc>
                <a:spcPct val="80000"/>
              </a:lnSpc>
            </a:pPr>
            <a:r>
              <a:rPr lang="en-US" sz="7200">
                <a:blipFill dpi="0" rotWithShape="1">
                  <a:blip r:embed="rId4">
                    <a:extLst/>
                  </a:blip>
                  <a:srcRect/>
                  <a:tile tx="6350" ty="-127000" sx="65000" sy="64000" flip="none" algn="tl"/>
                </a:blipFill>
              </a:rPr>
              <a:t>Op school?</a:t>
            </a:r>
          </a:p>
        </p:txBody>
      </p:sp>
      <p:sp>
        <p:nvSpPr>
          <p:cNvPr id="3" name="Tijdelijke aanduiding voor inhoud 2">
            <a:extLst>
              <a:ext uri="{FF2B5EF4-FFF2-40B4-BE49-F238E27FC236}">
                <a16:creationId xmlns:a16="http://schemas.microsoft.com/office/drawing/2014/main" id="{07782A8B-EBE0-4164-B1C7-BB085BCB7A12}"/>
              </a:ext>
            </a:extLst>
          </p:cNvPr>
          <p:cNvSpPr>
            <a:spLocks noGrp="1"/>
          </p:cNvSpPr>
          <p:nvPr>
            <p:ph idx="1"/>
          </p:nvPr>
        </p:nvSpPr>
        <p:spPr>
          <a:xfrm>
            <a:off x="6631806" y="4040437"/>
            <a:ext cx="4696594" cy="937664"/>
          </a:xfrm>
        </p:spPr>
        <p:txBody>
          <a:bodyPr vert="horz" lIns="91440" tIns="45720" rIns="91440" bIns="45720" rtlCol="0">
            <a:normAutofit/>
          </a:bodyPr>
          <a:lstStyle/>
          <a:p>
            <a:pPr marL="0" indent="0">
              <a:buNone/>
            </a:pPr>
            <a:r>
              <a:rPr lang="en-US"/>
              <a:t>Wanneer gebruik je op school je creativiteit?</a:t>
            </a:r>
          </a:p>
        </p:txBody>
      </p:sp>
      <p:pic>
        <p:nvPicPr>
          <p:cNvPr id="9" name="Afbeelding 8">
            <a:extLst>
              <a:ext uri="{FF2B5EF4-FFF2-40B4-BE49-F238E27FC236}">
                <a16:creationId xmlns:a16="http://schemas.microsoft.com/office/drawing/2014/main" id="{D500A154-2F11-4A13-AC57-2305BB25141F}"/>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16597" r="9711"/>
          <a:stretch/>
        </p:blipFill>
        <p:spPr>
          <a:xfrm>
            <a:off x="641604" y="822325"/>
            <a:ext cx="3255115" cy="2793870"/>
          </a:xfrm>
          <a:prstGeom prst="rect">
            <a:avLst/>
          </a:prstGeom>
        </p:spPr>
      </p:pic>
      <p:sp>
        <p:nvSpPr>
          <p:cNvPr id="30" name="Rectangle 29">
            <a:extLst>
              <a:ext uri="{FF2B5EF4-FFF2-40B4-BE49-F238E27FC236}">
                <a16:creationId xmlns:a16="http://schemas.microsoft.com/office/drawing/2014/main" id="{CF7654D8-C0C3-4FDD-A285-A47EFDB4B2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5869" y="822325"/>
            <a:ext cx="2200662" cy="1805717"/>
          </a:xfrm>
          <a:prstGeom prst="rect">
            <a:avLst/>
          </a:prstGeom>
          <a:blipFill dpi="0" rotWithShape="1">
            <a:blip r:embed="rId4">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dirty="0">
              <a:solidFill>
                <a:prstClr val="white"/>
              </a:solidFill>
              <a:latin typeface="Rockwell Extra Bold" pitchFamily="18" charset="0"/>
            </a:endParaRPr>
          </a:p>
        </p:txBody>
      </p:sp>
      <p:pic>
        <p:nvPicPr>
          <p:cNvPr id="7" name="Afbeelding 6" descr="Afbeelding met binnen, bureau, tafel, muur&#10;&#10;Beschrijving is gegenereerd met zeer hoge betrouwbaarheid">
            <a:extLst>
              <a:ext uri="{FF2B5EF4-FFF2-40B4-BE49-F238E27FC236}">
                <a16:creationId xmlns:a16="http://schemas.microsoft.com/office/drawing/2014/main" id="{DFEAE626-D00C-4514-B2C4-786673D85068}"/>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4987" r="11655" b="2"/>
          <a:stretch/>
        </p:blipFill>
        <p:spPr>
          <a:xfrm>
            <a:off x="4045869" y="822325"/>
            <a:ext cx="2200662" cy="1805717"/>
          </a:xfrm>
          <a:prstGeom prst="rect">
            <a:avLst/>
          </a:prstGeom>
        </p:spPr>
      </p:pic>
      <p:sp>
        <p:nvSpPr>
          <p:cNvPr id="32" name="Rectangle 31">
            <a:extLst>
              <a:ext uri="{FF2B5EF4-FFF2-40B4-BE49-F238E27FC236}">
                <a16:creationId xmlns:a16="http://schemas.microsoft.com/office/drawing/2014/main" id="{7D4D69D4-467D-41DC-B532-DB22E621D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3768436"/>
            <a:ext cx="3255114" cy="1900117"/>
          </a:xfrm>
          <a:prstGeom prst="rect">
            <a:avLst/>
          </a:prstGeom>
          <a:blipFill dpi="0" rotWithShape="1">
            <a:blip r:embed="rId4">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5" name="Afbeelding 4" descr="Afbeelding met schrijfgerei, kantoorartikelen, potlood&#10;&#10;Beschrijving is gegenereerd met zeer hoge betrouwbaarheid">
            <a:extLst>
              <a:ext uri="{FF2B5EF4-FFF2-40B4-BE49-F238E27FC236}">
                <a16:creationId xmlns:a16="http://schemas.microsoft.com/office/drawing/2014/main" id="{638BFBD6-CD58-4794-A3DF-89A33D60A532}"/>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52279" r="1" b="1"/>
          <a:stretch/>
        </p:blipFill>
        <p:spPr>
          <a:xfrm>
            <a:off x="4045869" y="2788909"/>
            <a:ext cx="2200662" cy="2882218"/>
          </a:xfrm>
          <a:prstGeom prst="rect">
            <a:avLst/>
          </a:prstGeom>
        </p:spPr>
      </p:pic>
      <p:sp>
        <p:nvSpPr>
          <p:cNvPr id="34" name="Rectangle 33">
            <a:extLst>
              <a:ext uri="{FF2B5EF4-FFF2-40B4-BE49-F238E27FC236}">
                <a16:creationId xmlns:a16="http://schemas.microsoft.com/office/drawing/2014/main" id="{C8A2FA17-B939-49C2-BCDD-AF5E6E419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5756954"/>
            <a:ext cx="109087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E7FEC38-CF5A-4292-9509-D13ADB0732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8" name="Oval 37">
            <a:extLst>
              <a:ext uri="{FF2B5EF4-FFF2-40B4-BE49-F238E27FC236}">
                <a16:creationId xmlns:a16="http://schemas.microsoft.com/office/drawing/2014/main" id="{F0AAC450-8B3A-4ADE-9311-6253318D4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Tekstvak 9">
            <a:extLst>
              <a:ext uri="{FF2B5EF4-FFF2-40B4-BE49-F238E27FC236}">
                <a16:creationId xmlns:a16="http://schemas.microsoft.com/office/drawing/2014/main" id="{8F5161A4-0A58-4101-9069-9A0650958C14}"/>
              </a:ext>
            </a:extLst>
          </p:cNvPr>
          <p:cNvSpPr txBox="1"/>
          <p:nvPr/>
        </p:nvSpPr>
        <p:spPr>
          <a:xfrm>
            <a:off x="789705" y="3806312"/>
            <a:ext cx="2903038" cy="2031325"/>
          </a:xfrm>
          <a:prstGeom prst="rect">
            <a:avLst/>
          </a:prstGeom>
          <a:noFill/>
        </p:spPr>
        <p:txBody>
          <a:bodyPr wrap="square" rtlCol="0">
            <a:spAutoFit/>
          </a:bodyPr>
          <a:lstStyle/>
          <a:p>
            <a:r>
              <a:rPr lang="nl-NL" b="1" dirty="0"/>
              <a:t>Verveling kun je met nieuwsgierigheid genezen. Nieuwsgierigheid is niet te genezen.</a:t>
            </a:r>
          </a:p>
          <a:p>
            <a:r>
              <a:rPr lang="nl-NL" i="1" dirty="0"/>
              <a:t>– </a:t>
            </a:r>
            <a:r>
              <a:rPr lang="nl-NL" i="1" dirty="0" err="1"/>
              <a:t>Dorothy</a:t>
            </a:r>
            <a:r>
              <a:rPr lang="nl-NL" i="1" dirty="0"/>
              <a:t> Parker, schrijver</a:t>
            </a:r>
            <a:endParaRPr lang="nl-NL" dirty="0"/>
          </a:p>
          <a:p>
            <a:endParaRPr lang="nl-NL" dirty="0"/>
          </a:p>
        </p:txBody>
      </p:sp>
    </p:spTree>
    <p:extLst>
      <p:ext uri="{BB962C8B-B14F-4D97-AF65-F5344CB8AC3E}">
        <p14:creationId xmlns:p14="http://schemas.microsoft.com/office/powerpoint/2010/main" val="130126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5787ED5-0A42-442B-A399-F94BB17D26B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179" r="12163"/>
          <a:stretch/>
        </p:blipFill>
        <p:spPr>
          <a:xfrm>
            <a:off x="3344" y="10"/>
            <a:ext cx="4646726" cy="6857990"/>
          </a:xfrm>
          <a:prstGeom prst="rect">
            <a:avLst/>
          </a:prstGeom>
        </p:spPr>
      </p:pic>
      <p:sp>
        <p:nvSpPr>
          <p:cNvPr id="11" name="Rectangle 10">
            <a:extLst>
              <a:ext uri="{FF2B5EF4-FFF2-40B4-BE49-F238E27FC236}">
                <a16:creationId xmlns:a16="http://schemas.microsoft.com/office/drawing/2014/main" id="{6B271163-1E03-43CD-BDE9-0233CAE1A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179D5BC-D917-44A3-BF76-B72EC659A7A8}"/>
              </a:ext>
            </a:extLst>
          </p:cNvPr>
          <p:cNvSpPr>
            <a:spLocks noGrp="1"/>
          </p:cNvSpPr>
          <p:nvPr>
            <p:ph type="title"/>
          </p:nvPr>
        </p:nvSpPr>
        <p:spPr>
          <a:xfrm>
            <a:off x="4970109" y="484632"/>
            <a:ext cx="6730277" cy="1609344"/>
          </a:xfrm>
          <a:ln>
            <a:noFill/>
          </a:ln>
        </p:spPr>
        <p:txBody>
          <a:bodyPr>
            <a:normAutofit/>
          </a:bodyPr>
          <a:lstStyle/>
          <a:p>
            <a:r>
              <a:rPr lang="nl-NL" dirty="0"/>
              <a:t>Vijanden</a:t>
            </a:r>
          </a:p>
        </p:txBody>
      </p:sp>
      <p:sp>
        <p:nvSpPr>
          <p:cNvPr id="3" name="Tijdelijke aanduiding voor inhoud 2">
            <a:extLst>
              <a:ext uri="{FF2B5EF4-FFF2-40B4-BE49-F238E27FC236}">
                <a16:creationId xmlns:a16="http://schemas.microsoft.com/office/drawing/2014/main" id="{F93749EA-5D7A-4244-9729-4B0C85727AB1}"/>
              </a:ext>
            </a:extLst>
          </p:cNvPr>
          <p:cNvSpPr>
            <a:spLocks noGrp="1"/>
          </p:cNvSpPr>
          <p:nvPr>
            <p:ph idx="1"/>
          </p:nvPr>
        </p:nvSpPr>
        <p:spPr>
          <a:xfrm>
            <a:off x="4970109" y="2121408"/>
            <a:ext cx="6730276" cy="4050792"/>
          </a:xfrm>
        </p:spPr>
        <p:txBody>
          <a:bodyPr>
            <a:normAutofit/>
          </a:bodyPr>
          <a:lstStyle/>
          <a:p>
            <a:pPr marL="0" indent="0">
              <a:buNone/>
            </a:pPr>
            <a:r>
              <a:rPr lang="nl-NL" sz="1800" dirty="0"/>
              <a:t>De grootste vijanden van creativiteit zijn angst en perfectionisme</a:t>
            </a:r>
          </a:p>
          <a:p>
            <a:pPr marL="0" indent="0">
              <a:buNone/>
            </a:pPr>
            <a:endParaRPr lang="nl-NL" sz="1800" dirty="0"/>
          </a:p>
          <a:p>
            <a:pPr marL="0" indent="0">
              <a:buNone/>
            </a:pPr>
            <a:r>
              <a:rPr lang="nl-NL" sz="1800" dirty="0"/>
              <a:t>Bang zijn voor andermans mening over ons idee of onze creatie, denken dat een ander vast het veel beter kan, aarzelen met iets uitvoeren omdat we het plan niet goed genoeg vinden, bang zijn voor het onbekende. </a:t>
            </a:r>
          </a:p>
          <a:p>
            <a:pPr marL="0" indent="0">
              <a:buNone/>
            </a:pPr>
            <a:endParaRPr lang="nl-NL" sz="1800" dirty="0"/>
          </a:p>
          <a:p>
            <a:pPr marL="0" indent="0">
              <a:buNone/>
            </a:pPr>
            <a:r>
              <a:rPr lang="nl-NL" sz="1800" dirty="0"/>
              <a:t>Knip een foto uit van iemand die je bewondert. Teken er een spreekwolkje boven met een belangrijk advies aan jou. Hang de foto op </a:t>
            </a:r>
            <a:r>
              <a:rPr lang="nl-NL" sz="1800" dirty="0" err="1"/>
              <a:t>op</a:t>
            </a:r>
            <a:r>
              <a:rPr lang="nl-NL" sz="1800" dirty="0"/>
              <a:t> een plek die je dagelijks ziet en laat je erdoor inspireren.</a:t>
            </a:r>
          </a:p>
          <a:p>
            <a:pPr marL="0" indent="0">
              <a:buNone/>
            </a:pPr>
            <a:endParaRPr lang="nl-NL" sz="1800" dirty="0"/>
          </a:p>
        </p:txBody>
      </p:sp>
      <p:grpSp>
        <p:nvGrpSpPr>
          <p:cNvPr id="13" name="Group 12">
            <a:extLst>
              <a:ext uri="{FF2B5EF4-FFF2-40B4-BE49-F238E27FC236}">
                <a16:creationId xmlns:a16="http://schemas.microsoft.com/office/drawing/2014/main" id="{B3A84125-19BF-4B89-B0B6-72CD1A073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ABCDD38B-753F-4DF4-8B85-FD3D5A11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9A78B783-89C6-45C9-95E7-2441AC748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Tekstvak 6">
            <a:extLst>
              <a:ext uri="{FF2B5EF4-FFF2-40B4-BE49-F238E27FC236}">
                <a16:creationId xmlns:a16="http://schemas.microsoft.com/office/drawing/2014/main" id="{CD38FEFD-FCB0-44AC-99C7-5416AE59171F}"/>
              </a:ext>
            </a:extLst>
          </p:cNvPr>
          <p:cNvSpPr txBox="1"/>
          <p:nvPr/>
        </p:nvSpPr>
        <p:spPr>
          <a:xfrm>
            <a:off x="9180115" y="200311"/>
            <a:ext cx="2450209" cy="2031325"/>
          </a:xfrm>
          <a:prstGeom prst="rect">
            <a:avLst/>
          </a:prstGeom>
          <a:noFill/>
        </p:spPr>
        <p:txBody>
          <a:bodyPr wrap="square" rtlCol="0">
            <a:spAutoFit/>
          </a:bodyPr>
          <a:lstStyle/>
          <a:p>
            <a:r>
              <a:rPr lang="nl-NL" b="1" dirty="0"/>
              <a:t>Je hoeft niet bang te zijn voor perfectie, dat bereik je toch nooit.</a:t>
            </a:r>
          </a:p>
          <a:p>
            <a:r>
              <a:rPr lang="nl-NL" i="1" dirty="0"/>
              <a:t>– Salvador Dali, kunstenaar</a:t>
            </a:r>
            <a:endParaRPr lang="nl-NL" dirty="0"/>
          </a:p>
          <a:p>
            <a:endParaRPr lang="nl-NL" dirty="0"/>
          </a:p>
        </p:txBody>
      </p:sp>
    </p:spTree>
    <p:extLst>
      <p:ext uri="{BB962C8B-B14F-4D97-AF65-F5344CB8AC3E}">
        <p14:creationId xmlns:p14="http://schemas.microsoft.com/office/powerpoint/2010/main" val="254617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8DECF3D-77F3-432A-8E9F-2EDEB7E52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E02473-0AFE-40EA-8304-792BFF4B69AB}"/>
              </a:ext>
            </a:extLst>
          </p:cNvPr>
          <p:cNvSpPr>
            <a:spLocks noGrp="1"/>
          </p:cNvSpPr>
          <p:nvPr>
            <p:ph type="title"/>
          </p:nvPr>
        </p:nvSpPr>
        <p:spPr>
          <a:xfrm>
            <a:off x="644893" y="484632"/>
            <a:ext cx="5168168" cy="1609344"/>
          </a:xfrm>
        </p:spPr>
        <p:txBody>
          <a:bodyPr>
            <a:normAutofit/>
          </a:bodyPr>
          <a:lstStyle/>
          <a:p>
            <a:r>
              <a:rPr lang="nl-NL" sz="4400"/>
              <a:t>Iedereen kan creatief zijn</a:t>
            </a:r>
          </a:p>
        </p:txBody>
      </p:sp>
      <p:sp>
        <p:nvSpPr>
          <p:cNvPr id="3" name="Tijdelijke aanduiding voor inhoud 2">
            <a:extLst>
              <a:ext uri="{FF2B5EF4-FFF2-40B4-BE49-F238E27FC236}">
                <a16:creationId xmlns:a16="http://schemas.microsoft.com/office/drawing/2014/main" id="{28C78D41-F22A-415C-A48B-898A908A082D}"/>
              </a:ext>
            </a:extLst>
          </p:cNvPr>
          <p:cNvSpPr>
            <a:spLocks noGrp="1"/>
          </p:cNvSpPr>
          <p:nvPr>
            <p:ph idx="1"/>
          </p:nvPr>
        </p:nvSpPr>
        <p:spPr>
          <a:xfrm>
            <a:off x="644893" y="2121408"/>
            <a:ext cx="5168168" cy="3759628"/>
          </a:xfrm>
        </p:spPr>
        <p:txBody>
          <a:bodyPr>
            <a:normAutofit/>
          </a:bodyPr>
          <a:lstStyle/>
          <a:p>
            <a:pPr marL="0" indent="0">
              <a:buNone/>
            </a:pPr>
            <a:r>
              <a:rPr lang="nl-NL" sz="1800" dirty="0"/>
              <a:t>Veel mensen denken dit niet te zijn omdat ze niet mooi kunnen tekenen o.i.d.</a:t>
            </a:r>
          </a:p>
          <a:p>
            <a:pPr marL="0" indent="0">
              <a:buNone/>
            </a:pPr>
            <a:r>
              <a:rPr lang="nl-NL" sz="1800" dirty="0"/>
              <a:t>Creatief in de kunst is maar 1 manier van creatief zijn.</a:t>
            </a:r>
          </a:p>
          <a:p>
            <a:pPr marL="0" indent="0">
              <a:buNone/>
            </a:pPr>
            <a:endParaRPr lang="nl-NL" sz="1800" dirty="0"/>
          </a:p>
          <a:p>
            <a:pPr marL="0" indent="0">
              <a:buNone/>
            </a:pPr>
            <a:r>
              <a:rPr lang="nl-NL" sz="1800" dirty="0"/>
              <a:t>Zou het niet geweldig zijn als je de wereld kon bekijken alsof je haar voor het eerst zag? Als je zonder vooroordelen en voorkennis naar alles en iedereen om je heen kon kijken? Wat een ruimte zou dat geven.</a:t>
            </a:r>
          </a:p>
          <a:p>
            <a:pPr marL="0" indent="0">
              <a:buNone/>
            </a:pPr>
            <a:endParaRPr lang="nl-NL" sz="1800" dirty="0"/>
          </a:p>
          <a:p>
            <a:pPr marL="0" indent="0">
              <a:buNone/>
            </a:pPr>
            <a:endParaRPr lang="nl-NL" sz="1800" dirty="0"/>
          </a:p>
        </p:txBody>
      </p:sp>
      <p:pic>
        <p:nvPicPr>
          <p:cNvPr id="6" name="Afbeelding 5" descr="Afbeelding met lucht, tekst&#10;&#10;Beschrijving is gegenereerd met hoge betrouwbaarheid">
            <a:extLst>
              <a:ext uri="{FF2B5EF4-FFF2-40B4-BE49-F238E27FC236}">
                <a16:creationId xmlns:a16="http://schemas.microsoft.com/office/drawing/2014/main" id="{FB74D43A-9A79-49B0-9248-ED4383AE14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41217" y="626737"/>
            <a:ext cx="2380871" cy="2232066"/>
          </a:xfrm>
          <a:prstGeom prst="rect">
            <a:avLst/>
          </a:prstGeom>
        </p:spPr>
      </p:pic>
      <p:sp>
        <p:nvSpPr>
          <p:cNvPr id="15" name="Rectangle 14">
            <a:extLst>
              <a:ext uri="{FF2B5EF4-FFF2-40B4-BE49-F238E27FC236}">
                <a16:creationId xmlns:a16="http://schemas.microsoft.com/office/drawing/2014/main" id="{2B005987-55C8-40B7-9D41-192DC5769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5">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17" name="Rectangle 16">
            <a:extLst>
              <a:ext uri="{FF2B5EF4-FFF2-40B4-BE49-F238E27FC236}">
                <a16:creationId xmlns:a16="http://schemas.microsoft.com/office/drawing/2014/main" id="{B69DF4F7-0EF1-46B9-9BC2-D83EEDC4B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0000" y="3324678"/>
            <a:ext cx="2361497" cy="2777740"/>
          </a:xfrm>
          <a:prstGeom prst="rect">
            <a:avLst/>
          </a:prstGeom>
          <a:blipFill dpi="0" rotWithShape="1">
            <a:blip r:embed="rId5">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8" name="Afbeelding 7" descr="Afbeelding met tekening&#10;&#10;Beschrijving is gegenereerd met hoge betrouwbaarheid">
            <a:extLst>
              <a:ext uri="{FF2B5EF4-FFF2-40B4-BE49-F238E27FC236}">
                <a16:creationId xmlns:a16="http://schemas.microsoft.com/office/drawing/2014/main" id="{8DAF9A89-5601-4514-B9CA-82DA34E4E06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776087" y="2655411"/>
            <a:ext cx="3106457" cy="3122067"/>
          </a:xfrm>
          <a:prstGeom prst="rect">
            <a:avLst/>
          </a:prstGeom>
        </p:spPr>
      </p:pic>
      <p:grpSp>
        <p:nvGrpSpPr>
          <p:cNvPr id="19" name="Group 18">
            <a:extLst>
              <a:ext uri="{FF2B5EF4-FFF2-40B4-BE49-F238E27FC236}">
                <a16:creationId xmlns:a16="http://schemas.microsoft.com/office/drawing/2014/main" id="{5ABD47AE-FBDB-4E58-A346-1D13F1C09D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C5545825-E512-4C62-A634-9D26BD9AB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FFBBB59B-EF14-4744-81CF-251341384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21450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9C660-C0B0-4FCA-A673-F7931D92CD12}"/>
              </a:ext>
            </a:extLst>
          </p:cNvPr>
          <p:cNvSpPr>
            <a:spLocks noGrp="1"/>
          </p:cNvSpPr>
          <p:nvPr>
            <p:ph type="title"/>
          </p:nvPr>
        </p:nvSpPr>
        <p:spPr>
          <a:xfrm>
            <a:off x="6381135" y="484632"/>
            <a:ext cx="5161935" cy="1609344"/>
          </a:xfrm>
        </p:spPr>
        <p:txBody>
          <a:bodyPr>
            <a:normAutofit/>
          </a:bodyPr>
          <a:lstStyle/>
          <a:p>
            <a:r>
              <a:rPr lang="nl-NL"/>
              <a:t>Creatief leven</a:t>
            </a:r>
            <a:endParaRPr lang="nl-NL" dirty="0"/>
          </a:p>
        </p:txBody>
      </p:sp>
      <p:pic>
        <p:nvPicPr>
          <p:cNvPr id="6" name="Afbeelding 5" descr="Afbeelding met object, binnen, tennis, foto&#10;&#10;Beschrijving is gegenereerd met hoge betrouwbaarheid">
            <a:extLst>
              <a:ext uri="{FF2B5EF4-FFF2-40B4-BE49-F238E27FC236}">
                <a16:creationId xmlns:a16="http://schemas.microsoft.com/office/drawing/2014/main" id="{9254AD32-46F1-4337-8C69-B1DB364B84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09" r="556" b="-1"/>
          <a:stretch/>
        </p:blipFill>
        <p:spPr>
          <a:xfrm>
            <a:off x="643192" y="645106"/>
            <a:ext cx="5451627" cy="5568881"/>
          </a:xfrm>
          <a:prstGeom prst="rect">
            <a:avLst/>
          </a:prstGeom>
        </p:spPr>
      </p:pic>
      <p:graphicFrame>
        <p:nvGraphicFramePr>
          <p:cNvPr id="5" name="Tijdelijke aanduiding voor inhoud 2">
            <a:extLst>
              <a:ext uri="{FF2B5EF4-FFF2-40B4-BE49-F238E27FC236}">
                <a16:creationId xmlns:a16="http://schemas.microsoft.com/office/drawing/2014/main" id="{823FEE75-37B8-41E9-9871-C3C0D77F0B13}"/>
              </a:ext>
            </a:extLst>
          </p:cNvPr>
          <p:cNvGraphicFramePr>
            <a:graphicFrameLocks noGrp="1"/>
          </p:cNvGraphicFramePr>
          <p:nvPr>
            <p:ph idx="1"/>
            <p:extLst>
              <p:ext uri="{D42A27DB-BD31-4B8C-83A1-F6EECF244321}">
                <p14:modId xmlns:p14="http://schemas.microsoft.com/office/powerpoint/2010/main" val="958260265"/>
              </p:ext>
            </p:extLst>
          </p:nvPr>
        </p:nvGraphicFramePr>
        <p:xfrm>
          <a:off x="6381135" y="2121408"/>
          <a:ext cx="5161934" cy="40925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89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F40AABF-2585-4B31-9A5E-C20B0EAD3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C3541D0E-C75C-4A01-9F99-BAB8270DDC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2410D8BE-D9C1-43AF-80DE-0D3A13929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1" name="Group 40">
            <a:extLst>
              <a:ext uri="{FF2B5EF4-FFF2-40B4-BE49-F238E27FC236}">
                <a16:creationId xmlns:a16="http://schemas.microsoft.com/office/drawing/2014/main" id="{94BA5202-DE00-4016-A7F3-E210E5D5AA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42" name="Oval 41">
              <a:extLst>
                <a:ext uri="{FF2B5EF4-FFF2-40B4-BE49-F238E27FC236}">
                  <a16:creationId xmlns:a16="http://schemas.microsoft.com/office/drawing/2014/main" id="{11442CB6-139E-41DB-BEC7-49DF2BAC1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43" name="Oval 42">
              <a:extLst>
                <a:ext uri="{FF2B5EF4-FFF2-40B4-BE49-F238E27FC236}">
                  <a16:creationId xmlns:a16="http://schemas.microsoft.com/office/drawing/2014/main" id="{9FEE86EB-8A88-442D-AABD-4089E09D4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45" name="Rectangle 44">
            <a:extLst>
              <a:ext uri="{FF2B5EF4-FFF2-40B4-BE49-F238E27FC236}">
                <a16:creationId xmlns:a16="http://schemas.microsoft.com/office/drawing/2014/main" id="{81114CF1-5B08-4CD1-A881-D5AAEE9C6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3DA2B468-5E32-4BEE-8310-D82EEE51F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2C867A-9089-4877-BDCA-D61C4F652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5"/>
            <a:ext cx="5149596" cy="4846228"/>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D54806A-F436-4C18-8FE0-2DBC6275425D}"/>
              </a:ext>
            </a:extLst>
          </p:cNvPr>
          <p:cNvSpPr>
            <a:spLocks noGrp="1"/>
          </p:cNvSpPr>
          <p:nvPr>
            <p:ph type="title"/>
          </p:nvPr>
        </p:nvSpPr>
        <p:spPr>
          <a:xfrm>
            <a:off x="6631806" y="1054101"/>
            <a:ext cx="4696594" cy="3014252"/>
          </a:xfrm>
        </p:spPr>
        <p:txBody>
          <a:bodyPr vert="horz" lIns="91440" tIns="45720" rIns="91440" bIns="45720" rtlCol="0" anchor="b">
            <a:normAutofit/>
          </a:bodyPr>
          <a:lstStyle/>
          <a:p>
            <a:pPr>
              <a:lnSpc>
                <a:spcPct val="80000"/>
              </a:lnSpc>
            </a:pPr>
            <a:r>
              <a:rPr lang="en-US" sz="7200">
                <a:blipFill dpi="0" rotWithShape="1">
                  <a:blip r:embed="rId4">
                    <a:extLst/>
                  </a:blip>
                  <a:srcRect/>
                  <a:tile tx="6350" ty="-127000" sx="65000" sy="64000" flip="none" algn="tl"/>
                </a:blipFill>
              </a:rPr>
              <a:t>Loslaten</a:t>
            </a:r>
          </a:p>
        </p:txBody>
      </p:sp>
      <p:sp>
        <p:nvSpPr>
          <p:cNvPr id="3" name="Tijdelijke aanduiding voor inhoud 2">
            <a:extLst>
              <a:ext uri="{FF2B5EF4-FFF2-40B4-BE49-F238E27FC236}">
                <a16:creationId xmlns:a16="http://schemas.microsoft.com/office/drawing/2014/main" id="{B32D5762-E35D-44B6-8D0F-ED18E4DE754B}"/>
              </a:ext>
            </a:extLst>
          </p:cNvPr>
          <p:cNvSpPr>
            <a:spLocks noGrp="1"/>
          </p:cNvSpPr>
          <p:nvPr>
            <p:ph idx="1"/>
          </p:nvPr>
        </p:nvSpPr>
        <p:spPr>
          <a:xfrm>
            <a:off x="6631806" y="4040437"/>
            <a:ext cx="4696594" cy="937664"/>
          </a:xfrm>
        </p:spPr>
        <p:txBody>
          <a:bodyPr vert="horz" lIns="91440" tIns="45720" rIns="91440" bIns="45720" rtlCol="0">
            <a:normAutofit/>
          </a:bodyPr>
          <a:lstStyle/>
          <a:p>
            <a:pPr marL="0" indent="0">
              <a:buNone/>
            </a:pPr>
            <a:r>
              <a:rPr lang="en-US"/>
              <a:t>Vrij zijn van vooroordelen, angsten, verwachtingen. </a:t>
            </a:r>
          </a:p>
        </p:txBody>
      </p:sp>
      <p:pic>
        <p:nvPicPr>
          <p:cNvPr id="5" name="Afbeelding 4" descr="Afbeelding met tekst, krant&#10;&#10;Beschrijving is gegenereerd met zeer hoge betrouwbaarheid">
            <a:extLst>
              <a:ext uri="{FF2B5EF4-FFF2-40B4-BE49-F238E27FC236}">
                <a16:creationId xmlns:a16="http://schemas.microsoft.com/office/drawing/2014/main" id="{65E5ADA9-B04C-47AB-A581-3DA8CB627D9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41604" y="1096245"/>
            <a:ext cx="3255115" cy="2246029"/>
          </a:xfrm>
          <a:prstGeom prst="rect">
            <a:avLst/>
          </a:prstGeom>
        </p:spPr>
      </p:pic>
      <p:sp>
        <p:nvSpPr>
          <p:cNvPr id="51" name="Rectangle 50">
            <a:extLst>
              <a:ext uri="{FF2B5EF4-FFF2-40B4-BE49-F238E27FC236}">
                <a16:creationId xmlns:a16="http://schemas.microsoft.com/office/drawing/2014/main" id="{E62FF9F3-C1D6-4890-8F4C-71670D4CD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5869" y="822325"/>
            <a:ext cx="2200662" cy="1805717"/>
          </a:xfrm>
          <a:prstGeom prst="rect">
            <a:avLst/>
          </a:prstGeom>
          <a:blipFill dpi="0" rotWithShape="1">
            <a:blip r:embed="rId4">
              <a:duotone>
                <a:schemeClr val="accent1">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dirty="0">
              <a:solidFill>
                <a:prstClr val="white"/>
              </a:solidFill>
              <a:latin typeface="Rockwell Extra Bold" pitchFamily="18" charset="0"/>
            </a:endParaRPr>
          </a:p>
        </p:txBody>
      </p:sp>
      <p:sp>
        <p:nvSpPr>
          <p:cNvPr id="53" name="Rectangle 52">
            <a:extLst>
              <a:ext uri="{FF2B5EF4-FFF2-40B4-BE49-F238E27FC236}">
                <a16:creationId xmlns:a16="http://schemas.microsoft.com/office/drawing/2014/main" id="{76E03661-F533-4713-9F6E-630BCC36B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3768436"/>
            <a:ext cx="3255114" cy="1900117"/>
          </a:xfrm>
          <a:prstGeom prst="rect">
            <a:avLst/>
          </a:prstGeom>
          <a:blipFill dpi="0" rotWithShape="1">
            <a:blip r:embed="rId4">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8" name="Afbeelding 7">
            <a:extLst>
              <a:ext uri="{FF2B5EF4-FFF2-40B4-BE49-F238E27FC236}">
                <a16:creationId xmlns:a16="http://schemas.microsoft.com/office/drawing/2014/main" id="{B6F46C97-7ABE-4EA7-BE76-EDB833AD507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151835" y="2788909"/>
            <a:ext cx="1988730" cy="2882218"/>
          </a:xfrm>
          <a:prstGeom prst="rect">
            <a:avLst/>
          </a:prstGeom>
        </p:spPr>
      </p:pic>
      <p:sp>
        <p:nvSpPr>
          <p:cNvPr id="55" name="Rectangle 54">
            <a:extLst>
              <a:ext uri="{FF2B5EF4-FFF2-40B4-BE49-F238E27FC236}">
                <a16:creationId xmlns:a16="http://schemas.microsoft.com/office/drawing/2014/main" id="{D321DE86-AA6A-413D-BAF3-F85DD190C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5756954"/>
            <a:ext cx="109087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543BA20-F5C5-4DB1-9681-989B49DE8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9" name="Oval 58">
            <a:extLst>
              <a:ext uri="{FF2B5EF4-FFF2-40B4-BE49-F238E27FC236}">
                <a16:creationId xmlns:a16="http://schemas.microsoft.com/office/drawing/2014/main" id="{6E4DC12D-4AEE-40DA-BAF4-1CB43C653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ekstvak 5">
            <a:extLst>
              <a:ext uri="{FF2B5EF4-FFF2-40B4-BE49-F238E27FC236}">
                <a16:creationId xmlns:a16="http://schemas.microsoft.com/office/drawing/2014/main" id="{6B7E7ED1-7F7B-4F99-ABEF-51B97BCF819A}"/>
              </a:ext>
            </a:extLst>
          </p:cNvPr>
          <p:cNvSpPr txBox="1"/>
          <p:nvPr/>
        </p:nvSpPr>
        <p:spPr>
          <a:xfrm>
            <a:off x="1054274" y="3142219"/>
            <a:ext cx="2842445" cy="200055"/>
          </a:xfrm>
          <a:prstGeom prst="rect">
            <a:avLst/>
          </a:prstGeom>
          <a:solidFill>
            <a:srgbClr val="000000"/>
          </a:solidFill>
        </p:spPr>
        <p:txBody>
          <a:bodyPr wrap="none" rtlCol="0">
            <a:spAutoFit/>
          </a:bodyPr>
          <a:lstStyle/>
          <a:p>
            <a:pPr algn="r">
              <a:spcAft>
                <a:spcPts val="600"/>
              </a:spcAft>
            </a:pPr>
            <a:r>
              <a:rPr lang="nl-NL" sz="700">
                <a:solidFill>
                  <a:srgbClr val="FFFFFF"/>
                </a:solidFill>
                <a:hlinkClick r:id="rId7" tooltip="http://gawdeepah.blogspot.com/2011/04/i-choose-love.html">
                  <a:extLst>
                    <a:ext uri="{A12FA001-AC4F-418D-AE19-62706E023703}">
                      <ahyp:hlinkClr xmlns:ahyp="http://schemas.microsoft.com/office/drawing/2018/hyperlinkcolor" val="tx"/>
                    </a:ext>
                  </a:extLst>
                </a:hlinkClick>
              </a:rPr>
              <a:t>Deze foto</a:t>
            </a:r>
            <a:r>
              <a:rPr lang="nl-NL" sz="700">
                <a:solidFill>
                  <a:srgbClr val="FFFFFF"/>
                </a:solidFill>
              </a:rPr>
              <a:t> van Onbekende auteur is gelicentieerd onder </a:t>
            </a:r>
            <a:r>
              <a:rPr lang="nl-NL" sz="700">
                <a:solidFill>
                  <a:srgbClr val="FFFFFF"/>
                </a:solidFill>
                <a:hlinkClick r:id="rId10" tooltip="https://creativecommons.org/licenses/by-nd/3.0/">
                  <a:extLst>
                    <a:ext uri="{A12FA001-AC4F-418D-AE19-62706E023703}">
                      <ahyp:hlinkClr xmlns:ahyp="http://schemas.microsoft.com/office/drawing/2018/hyperlinkcolor" val="tx"/>
                    </a:ext>
                  </a:extLst>
                </a:hlinkClick>
              </a:rPr>
              <a:t>CC BY-ND</a:t>
            </a:r>
            <a:endParaRPr lang="nl-NL" sz="700">
              <a:solidFill>
                <a:srgbClr val="FFFFFF"/>
              </a:solidFill>
            </a:endParaRPr>
          </a:p>
        </p:txBody>
      </p:sp>
    </p:spTree>
    <p:extLst>
      <p:ext uri="{BB962C8B-B14F-4D97-AF65-F5344CB8AC3E}">
        <p14:creationId xmlns:p14="http://schemas.microsoft.com/office/powerpoint/2010/main" val="529535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F7A820-AA09-4D36-8BC9-6057B1A5B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1852E23-0C21-4530-8035-60957B6011BF}"/>
              </a:ext>
            </a:extLst>
          </p:cNvPr>
          <p:cNvSpPr>
            <a:spLocks noGrp="1"/>
          </p:cNvSpPr>
          <p:nvPr>
            <p:ph type="title"/>
          </p:nvPr>
        </p:nvSpPr>
        <p:spPr>
          <a:xfrm>
            <a:off x="8156350" y="484632"/>
            <a:ext cx="3544035" cy="1609344"/>
          </a:xfrm>
          <a:ln>
            <a:noFill/>
          </a:ln>
        </p:spPr>
        <p:txBody>
          <a:bodyPr>
            <a:normAutofit/>
          </a:bodyPr>
          <a:lstStyle/>
          <a:p>
            <a:r>
              <a:rPr lang="nl-NL" sz="3200" dirty="0"/>
              <a:t>Hersenhelften</a:t>
            </a:r>
          </a:p>
        </p:txBody>
      </p:sp>
      <p:pic>
        <p:nvPicPr>
          <p:cNvPr id="8" name="Tijdelijke aanduiding voor inhoud 4">
            <a:extLst>
              <a:ext uri="{FF2B5EF4-FFF2-40B4-BE49-F238E27FC236}">
                <a16:creationId xmlns:a16="http://schemas.microsoft.com/office/drawing/2014/main" id="{B4733CCF-6172-41D8-9624-5DC7DBEEB43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3999" y="1412464"/>
            <a:ext cx="6882269" cy="4043333"/>
          </a:xfrm>
          <a:prstGeom prst="rect">
            <a:avLst/>
          </a:prstGeom>
        </p:spPr>
      </p:pic>
      <p:sp>
        <p:nvSpPr>
          <p:cNvPr id="10" name="Content Placeholder 9">
            <a:extLst>
              <a:ext uri="{FF2B5EF4-FFF2-40B4-BE49-F238E27FC236}">
                <a16:creationId xmlns:a16="http://schemas.microsoft.com/office/drawing/2014/main" id="{9A14BFA0-B3E5-4F9E-BE4A-79D26FB26760}"/>
              </a:ext>
            </a:extLst>
          </p:cNvPr>
          <p:cNvSpPr>
            <a:spLocks noGrp="1"/>
          </p:cNvSpPr>
          <p:nvPr>
            <p:ph idx="1"/>
          </p:nvPr>
        </p:nvSpPr>
        <p:spPr>
          <a:xfrm>
            <a:off x="8156351" y="2121408"/>
            <a:ext cx="3544034" cy="4050792"/>
          </a:xfrm>
        </p:spPr>
        <p:txBody>
          <a:bodyPr>
            <a:normAutofit/>
          </a:bodyPr>
          <a:lstStyle/>
          <a:p>
            <a:pPr marL="0" indent="0">
              <a:buNone/>
            </a:pPr>
            <a:r>
              <a:rPr lang="nl-NL" dirty="0"/>
              <a:t>Activeren:</a:t>
            </a:r>
          </a:p>
          <a:p>
            <a:pPr marL="0" indent="0">
              <a:buNone/>
            </a:pPr>
            <a:r>
              <a:rPr lang="nl-NL" dirty="0"/>
              <a:t>Afwisselend de linker </a:t>
            </a:r>
            <a:r>
              <a:rPr lang="nl-NL" dirty="0" err="1"/>
              <a:t>elleboog</a:t>
            </a:r>
            <a:r>
              <a:rPr lang="nl-NL" dirty="0"/>
              <a:t> langzaam naar de rechterknie te brengen en omgekeerd.</a:t>
            </a:r>
            <a:endParaRPr lang="en-US" sz="1600" dirty="0"/>
          </a:p>
        </p:txBody>
      </p:sp>
      <p:grpSp>
        <p:nvGrpSpPr>
          <p:cNvPr id="15" name="Group 14">
            <a:extLst>
              <a:ext uri="{FF2B5EF4-FFF2-40B4-BE49-F238E27FC236}">
                <a16:creationId xmlns:a16="http://schemas.microsoft.com/office/drawing/2014/main" id="{950C1A80-C382-44F9-8B72-19D5625BA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BD7C7BAE-433B-4B8F-9F80-E469A375C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32D7D7E4-5AD3-4B48-9AD1-274BA925B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Tekstvak 5">
            <a:extLst>
              <a:ext uri="{FF2B5EF4-FFF2-40B4-BE49-F238E27FC236}">
                <a16:creationId xmlns:a16="http://schemas.microsoft.com/office/drawing/2014/main" id="{0ED05588-AAD2-4AFF-9875-8B11513AD804}"/>
              </a:ext>
            </a:extLst>
          </p:cNvPr>
          <p:cNvSpPr txBox="1"/>
          <p:nvPr/>
        </p:nvSpPr>
        <p:spPr>
          <a:xfrm>
            <a:off x="1102556" y="1735629"/>
            <a:ext cx="1547879" cy="646331"/>
          </a:xfrm>
          <a:prstGeom prst="rect">
            <a:avLst/>
          </a:prstGeom>
          <a:noFill/>
        </p:spPr>
        <p:txBody>
          <a:bodyPr wrap="square" rtlCol="0">
            <a:spAutoFit/>
          </a:bodyPr>
          <a:lstStyle/>
          <a:p>
            <a:r>
              <a:rPr lang="nl-NL" b="1" dirty="0"/>
              <a:t>rationele vermogens</a:t>
            </a:r>
          </a:p>
        </p:txBody>
      </p:sp>
      <p:sp>
        <p:nvSpPr>
          <p:cNvPr id="14" name="Tekstvak 13">
            <a:extLst>
              <a:ext uri="{FF2B5EF4-FFF2-40B4-BE49-F238E27FC236}">
                <a16:creationId xmlns:a16="http://schemas.microsoft.com/office/drawing/2014/main" id="{D9B456CF-200D-4126-AD4A-014850534CEE}"/>
              </a:ext>
            </a:extLst>
          </p:cNvPr>
          <p:cNvSpPr txBox="1"/>
          <p:nvPr/>
        </p:nvSpPr>
        <p:spPr>
          <a:xfrm>
            <a:off x="5123572" y="4420213"/>
            <a:ext cx="1794063" cy="369332"/>
          </a:xfrm>
          <a:prstGeom prst="rect">
            <a:avLst/>
          </a:prstGeom>
          <a:noFill/>
        </p:spPr>
        <p:txBody>
          <a:bodyPr wrap="square" rtlCol="0">
            <a:spAutoFit/>
          </a:bodyPr>
          <a:lstStyle/>
          <a:p>
            <a:r>
              <a:rPr lang="nl-NL" b="1" dirty="0">
                <a:solidFill>
                  <a:schemeClr val="bg1"/>
                </a:solidFill>
              </a:rPr>
              <a:t>creativiteit</a:t>
            </a:r>
          </a:p>
        </p:txBody>
      </p:sp>
    </p:spTree>
    <p:extLst>
      <p:ext uri="{BB962C8B-B14F-4D97-AF65-F5344CB8AC3E}">
        <p14:creationId xmlns:p14="http://schemas.microsoft.com/office/powerpoint/2010/main" val="33785961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ut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docProps/app.xml><?xml version="1.0" encoding="utf-8"?>
<Properties xmlns="http://schemas.openxmlformats.org/officeDocument/2006/extended-properties" xmlns:vt="http://schemas.openxmlformats.org/officeDocument/2006/docPropsVTypes">
  <TotalTime>0</TotalTime>
  <Words>861</Words>
  <Application>Microsoft Office PowerPoint</Application>
  <PresentationFormat>Breedbeeld</PresentationFormat>
  <Paragraphs>67</Paragraphs>
  <Slides>20</Slides>
  <Notes>0</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Arial</vt:lpstr>
      <vt:lpstr>Arial Black</vt:lpstr>
      <vt:lpstr>Calibri</vt:lpstr>
      <vt:lpstr>Rockwell Extra Bold</vt:lpstr>
      <vt:lpstr>Wingdings</vt:lpstr>
      <vt:lpstr>Houttype</vt:lpstr>
      <vt:lpstr>Creatief denken</vt:lpstr>
      <vt:lpstr>Creativiteit</vt:lpstr>
      <vt:lpstr>Creatief</vt:lpstr>
      <vt:lpstr>Op school?</vt:lpstr>
      <vt:lpstr>Vijanden</vt:lpstr>
      <vt:lpstr>Iedereen kan creatief zijn</vt:lpstr>
      <vt:lpstr>Creatief leven</vt:lpstr>
      <vt:lpstr>Loslaten</vt:lpstr>
      <vt:lpstr>Hersenhelften</vt:lpstr>
      <vt:lpstr>Edward de Bono</vt:lpstr>
      <vt:lpstr>Lateraal raadseltje</vt:lpstr>
      <vt:lpstr>Denkhoeden</vt:lpstr>
      <vt:lpstr>Oefenen</vt:lpstr>
      <vt:lpstr>Oefening</vt:lpstr>
      <vt:lpstr>Analogieën</vt:lpstr>
      <vt:lpstr>Morfologie</vt:lpstr>
      <vt:lpstr>Omgekeerd denken</vt:lpstr>
      <vt:lpstr>Blijven schrijven</vt:lpstr>
      <vt:lpstr>Opgelost</vt:lpstr>
      <vt:lpstr>Ruim denken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Creatief denken</dc:title>
  <dc:creator>Martine van Winkel</dc:creator>
  <cp:lastModifiedBy>Martine van Winkel</cp:lastModifiedBy>
  <cp:revision>1</cp:revision>
  <dcterms:created xsi:type="dcterms:W3CDTF">2018-08-27T19:28:35Z</dcterms:created>
  <dcterms:modified xsi:type="dcterms:W3CDTF">2018-08-27T19:29:25Z</dcterms:modified>
</cp:coreProperties>
</file>