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FB9BC-6E0F-4389-9104-74FACCA560C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CD6B135-0201-4644-A8A4-3B7FED2B86E4}">
      <dgm:prSet phldrT="[Tekst]" custT="1"/>
      <dgm:spPr>
        <a:solidFill>
          <a:srgbClr val="CC0000"/>
        </a:solidFill>
      </dgm:spPr>
      <dgm:t>
        <a:bodyPr/>
        <a:lstStyle/>
        <a:p>
          <a:r>
            <a:rPr lang="nl-NL" sz="2400" dirty="0">
              <a:latin typeface="Algerian" panose="04020705040A02060702" pitchFamily="82" charset="0"/>
            </a:rPr>
            <a:t>Krijger</a:t>
          </a:r>
        </a:p>
        <a:p>
          <a:r>
            <a:rPr lang="nl-NL" sz="1500" dirty="0"/>
            <a:t>Vertrouwt op zichzelf</a:t>
          </a:r>
        </a:p>
        <a:p>
          <a:r>
            <a:rPr lang="nl-NL" sz="1500" dirty="0"/>
            <a:t>Werkt in tempo</a:t>
          </a:r>
        </a:p>
        <a:p>
          <a:r>
            <a:rPr lang="nl-NL" sz="1500" dirty="0"/>
            <a:t>Kan goed plannen</a:t>
          </a:r>
        </a:p>
        <a:p>
          <a:r>
            <a:rPr lang="nl-NL" sz="1500" dirty="0"/>
            <a:t>Kijkt goed na</a:t>
          </a:r>
        </a:p>
      </dgm:t>
    </dgm:pt>
    <dgm:pt modelId="{BECCDEA0-718A-4C61-8AAD-C8A7A62B36B7}" type="parTrans" cxnId="{73E50A4D-BF4F-4216-95D6-E699A7815402}">
      <dgm:prSet/>
      <dgm:spPr/>
      <dgm:t>
        <a:bodyPr/>
        <a:lstStyle/>
        <a:p>
          <a:endParaRPr lang="nl-NL"/>
        </a:p>
      </dgm:t>
    </dgm:pt>
    <dgm:pt modelId="{58FDC6F7-2D3C-46C5-8CC6-1DE0A2C796D1}" type="sibTrans" cxnId="{73E50A4D-BF4F-4216-95D6-E699A7815402}">
      <dgm:prSet/>
      <dgm:spPr/>
      <dgm:t>
        <a:bodyPr/>
        <a:lstStyle/>
        <a:p>
          <a:endParaRPr lang="nl-NL"/>
        </a:p>
      </dgm:t>
    </dgm:pt>
    <dgm:pt modelId="{371281E2-D11B-410F-9C93-C37759CE4740}">
      <dgm:prSet phldrT="[Tekst]" custT="1"/>
      <dgm:spPr/>
      <dgm:t>
        <a:bodyPr/>
        <a:lstStyle/>
        <a:p>
          <a:r>
            <a:rPr lang="nl-NL" sz="2400" dirty="0">
              <a:latin typeface="Algerian" panose="04020705040A02060702" pitchFamily="82" charset="0"/>
            </a:rPr>
            <a:t>Genezer</a:t>
          </a:r>
        </a:p>
        <a:p>
          <a:r>
            <a:rPr lang="nl-NL" sz="1500" dirty="0"/>
            <a:t>Aardig voor anderen</a:t>
          </a:r>
        </a:p>
        <a:p>
          <a:r>
            <a:rPr lang="nl-NL" sz="1500" dirty="0"/>
            <a:t>Kan goed samenwerken</a:t>
          </a:r>
        </a:p>
        <a:p>
          <a:r>
            <a:rPr lang="nl-NL" sz="1500" dirty="0"/>
            <a:t>Houdt zich aan afspraken</a:t>
          </a:r>
        </a:p>
        <a:p>
          <a:endParaRPr lang="nl-NL" sz="1500" dirty="0"/>
        </a:p>
      </dgm:t>
    </dgm:pt>
    <dgm:pt modelId="{BB813378-4FEF-4F03-B7C6-58D80C713B5D}" type="parTrans" cxnId="{7BCA89A7-767D-49BE-A02C-701BE334A7B0}">
      <dgm:prSet/>
      <dgm:spPr/>
      <dgm:t>
        <a:bodyPr/>
        <a:lstStyle/>
        <a:p>
          <a:endParaRPr lang="nl-NL"/>
        </a:p>
      </dgm:t>
    </dgm:pt>
    <dgm:pt modelId="{957ABCD5-A17B-44F6-A1AC-03B70EE8873B}" type="sibTrans" cxnId="{7BCA89A7-767D-49BE-A02C-701BE334A7B0}">
      <dgm:prSet/>
      <dgm:spPr/>
      <dgm:t>
        <a:bodyPr/>
        <a:lstStyle/>
        <a:p>
          <a:endParaRPr lang="nl-NL"/>
        </a:p>
      </dgm:t>
    </dgm:pt>
    <dgm:pt modelId="{E283DFFA-CF68-497B-A4DD-E3F18FFC3957}">
      <dgm:prSet phldrT="[Tekst]" custT="1"/>
      <dgm:spPr>
        <a:solidFill>
          <a:srgbClr val="FF9900"/>
        </a:solidFill>
      </dgm:spPr>
      <dgm:t>
        <a:bodyPr/>
        <a:lstStyle/>
        <a:p>
          <a:r>
            <a:rPr lang="nl-NL" sz="2400" dirty="0">
              <a:latin typeface="Algerian" panose="04020705040A02060702" pitchFamily="82" charset="0"/>
            </a:rPr>
            <a:t>Tovenaar</a:t>
          </a:r>
        </a:p>
        <a:p>
          <a:r>
            <a:rPr lang="nl-NL" sz="1700" dirty="0"/>
            <a:t>Denkt na over werk en zichzelf</a:t>
          </a:r>
        </a:p>
        <a:p>
          <a:r>
            <a:rPr lang="nl-NL" sz="1700" dirty="0"/>
            <a:t>Is goed geconcentreerd</a:t>
          </a:r>
        </a:p>
        <a:p>
          <a:r>
            <a:rPr lang="nl-NL" sz="1700" dirty="0"/>
            <a:t>Werkt netjes</a:t>
          </a:r>
        </a:p>
      </dgm:t>
    </dgm:pt>
    <dgm:pt modelId="{EE6B28F4-9EAA-4C40-B363-77D2CBDCC947}" type="parTrans" cxnId="{B5DADACF-A88E-4B53-A56F-2F6D4CDA1CE2}">
      <dgm:prSet/>
      <dgm:spPr/>
      <dgm:t>
        <a:bodyPr/>
        <a:lstStyle/>
        <a:p>
          <a:endParaRPr lang="nl-NL"/>
        </a:p>
      </dgm:t>
    </dgm:pt>
    <dgm:pt modelId="{78B893D4-D238-4E83-9A4F-0496F041B35A}" type="sibTrans" cxnId="{B5DADACF-A88E-4B53-A56F-2F6D4CDA1CE2}">
      <dgm:prSet/>
      <dgm:spPr/>
      <dgm:t>
        <a:bodyPr/>
        <a:lstStyle/>
        <a:p>
          <a:endParaRPr lang="nl-NL"/>
        </a:p>
      </dgm:t>
    </dgm:pt>
    <dgm:pt modelId="{6059BBD6-E9F7-4018-9F2A-DC22925614C7}" type="pres">
      <dgm:prSet presAssocID="{A19FB9BC-6E0F-4389-9104-74FACCA560CD}" presName="Name0" presStyleCnt="0">
        <dgm:presLayoutVars>
          <dgm:dir/>
          <dgm:resizeHandles val="exact"/>
        </dgm:presLayoutVars>
      </dgm:prSet>
      <dgm:spPr/>
    </dgm:pt>
    <dgm:pt modelId="{8C406C81-CF91-4F13-9C47-875606C2B3BF}" type="pres">
      <dgm:prSet presAssocID="{A19FB9BC-6E0F-4389-9104-74FACCA560CD}" presName="bkgdShp" presStyleLbl="alignAccFollowNode1" presStyleIdx="0" presStyleCnt="1"/>
      <dgm:spPr/>
    </dgm:pt>
    <dgm:pt modelId="{004FD3F4-50BE-4390-9583-AED4629D970B}" type="pres">
      <dgm:prSet presAssocID="{A19FB9BC-6E0F-4389-9104-74FACCA560CD}" presName="linComp" presStyleCnt="0"/>
      <dgm:spPr/>
    </dgm:pt>
    <dgm:pt modelId="{481A1380-1745-4E6A-9483-98C8EA664FF2}" type="pres">
      <dgm:prSet presAssocID="{371281E2-D11B-410F-9C93-C37759CE4740}" presName="compNode" presStyleCnt="0"/>
      <dgm:spPr/>
    </dgm:pt>
    <dgm:pt modelId="{963AEF14-F1DA-4511-A6FA-8E0B25E92909}" type="pres">
      <dgm:prSet presAssocID="{371281E2-D11B-410F-9C93-C37759CE4740}" presName="node" presStyleLbl="node1" presStyleIdx="0" presStyleCnt="3">
        <dgm:presLayoutVars>
          <dgm:bulletEnabled val="1"/>
        </dgm:presLayoutVars>
      </dgm:prSet>
      <dgm:spPr/>
    </dgm:pt>
    <dgm:pt modelId="{08985AA6-7E24-4E5F-A74C-B196F3A5714F}" type="pres">
      <dgm:prSet presAssocID="{371281E2-D11B-410F-9C93-C37759CE4740}" presName="invisiNode" presStyleLbl="node1" presStyleIdx="0" presStyleCnt="3"/>
      <dgm:spPr/>
    </dgm:pt>
    <dgm:pt modelId="{CCD81680-0440-4CF8-8C2A-1CEE547B1083}" type="pres">
      <dgm:prSet presAssocID="{371281E2-D11B-410F-9C93-C37759CE474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80499482-DB3B-4474-90A8-224E655C2B3B}" type="pres">
      <dgm:prSet presAssocID="{957ABCD5-A17B-44F6-A1AC-03B70EE8873B}" presName="sibTrans" presStyleLbl="sibTrans2D1" presStyleIdx="0" presStyleCnt="0"/>
      <dgm:spPr/>
    </dgm:pt>
    <dgm:pt modelId="{1BEFFD3D-B7D8-443E-BB90-45FAA6CADB5F}" type="pres">
      <dgm:prSet presAssocID="{E283DFFA-CF68-497B-A4DD-E3F18FFC3957}" presName="compNode" presStyleCnt="0"/>
      <dgm:spPr/>
    </dgm:pt>
    <dgm:pt modelId="{9AC88112-5983-4C88-AF73-6DE723E3DC63}" type="pres">
      <dgm:prSet presAssocID="{E283DFFA-CF68-497B-A4DD-E3F18FFC3957}" presName="node" presStyleLbl="node1" presStyleIdx="1" presStyleCnt="3">
        <dgm:presLayoutVars>
          <dgm:bulletEnabled val="1"/>
        </dgm:presLayoutVars>
      </dgm:prSet>
      <dgm:spPr/>
    </dgm:pt>
    <dgm:pt modelId="{F74E35F1-E708-4419-B477-094A80467C6A}" type="pres">
      <dgm:prSet presAssocID="{E283DFFA-CF68-497B-A4DD-E3F18FFC3957}" presName="invisiNode" presStyleLbl="node1" presStyleIdx="1" presStyleCnt="3"/>
      <dgm:spPr/>
    </dgm:pt>
    <dgm:pt modelId="{B75F08D3-874E-4145-A6FD-D7BE96C31617}" type="pres">
      <dgm:prSet presAssocID="{E283DFFA-CF68-497B-A4DD-E3F18FFC395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316580BB-38C9-407E-938C-D6950345BA6B}" type="pres">
      <dgm:prSet presAssocID="{78B893D4-D238-4E83-9A4F-0496F041B35A}" presName="sibTrans" presStyleLbl="sibTrans2D1" presStyleIdx="0" presStyleCnt="0"/>
      <dgm:spPr/>
    </dgm:pt>
    <dgm:pt modelId="{CB5EDA0C-E7D4-4250-A17B-4083401F9152}" type="pres">
      <dgm:prSet presAssocID="{0CD6B135-0201-4644-A8A4-3B7FED2B86E4}" presName="compNode" presStyleCnt="0"/>
      <dgm:spPr/>
    </dgm:pt>
    <dgm:pt modelId="{0C684B30-01A4-4BA7-A8D8-BB994CB98932}" type="pres">
      <dgm:prSet presAssocID="{0CD6B135-0201-4644-A8A4-3B7FED2B86E4}" presName="node" presStyleLbl="node1" presStyleIdx="2" presStyleCnt="3">
        <dgm:presLayoutVars>
          <dgm:bulletEnabled val="1"/>
        </dgm:presLayoutVars>
      </dgm:prSet>
      <dgm:spPr/>
    </dgm:pt>
    <dgm:pt modelId="{145C46C3-A47C-43BF-8CE3-47DD082BD0A6}" type="pres">
      <dgm:prSet presAssocID="{0CD6B135-0201-4644-A8A4-3B7FED2B86E4}" presName="invisiNode" presStyleLbl="node1" presStyleIdx="2" presStyleCnt="3"/>
      <dgm:spPr/>
    </dgm:pt>
    <dgm:pt modelId="{7BB3601D-ED7C-487E-B57D-DF1C3C7E3E6E}" type="pres">
      <dgm:prSet presAssocID="{0CD6B135-0201-4644-A8A4-3B7FED2B86E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73E50A4D-BF4F-4216-95D6-E699A7815402}" srcId="{A19FB9BC-6E0F-4389-9104-74FACCA560CD}" destId="{0CD6B135-0201-4644-A8A4-3B7FED2B86E4}" srcOrd="2" destOrd="0" parTransId="{BECCDEA0-718A-4C61-8AAD-C8A7A62B36B7}" sibTransId="{58FDC6F7-2D3C-46C5-8CC6-1DE0A2C796D1}"/>
    <dgm:cxn modelId="{DFA8617B-257C-499A-92ED-893848ACA0ED}" type="presOf" srcId="{371281E2-D11B-410F-9C93-C37759CE4740}" destId="{963AEF14-F1DA-4511-A6FA-8E0B25E92909}" srcOrd="0" destOrd="0" presId="urn:microsoft.com/office/officeart/2005/8/layout/pList2"/>
    <dgm:cxn modelId="{9E550090-71F3-4C51-A908-7D1E54E22BD5}" type="presOf" srcId="{78B893D4-D238-4E83-9A4F-0496F041B35A}" destId="{316580BB-38C9-407E-938C-D6950345BA6B}" srcOrd="0" destOrd="0" presId="urn:microsoft.com/office/officeart/2005/8/layout/pList2"/>
    <dgm:cxn modelId="{7BCA89A7-767D-49BE-A02C-701BE334A7B0}" srcId="{A19FB9BC-6E0F-4389-9104-74FACCA560CD}" destId="{371281E2-D11B-410F-9C93-C37759CE4740}" srcOrd="0" destOrd="0" parTransId="{BB813378-4FEF-4F03-B7C6-58D80C713B5D}" sibTransId="{957ABCD5-A17B-44F6-A1AC-03B70EE8873B}"/>
    <dgm:cxn modelId="{42B4E9B3-F913-487C-93B6-B1E30F35DA84}" type="presOf" srcId="{0CD6B135-0201-4644-A8A4-3B7FED2B86E4}" destId="{0C684B30-01A4-4BA7-A8D8-BB994CB98932}" srcOrd="0" destOrd="0" presId="urn:microsoft.com/office/officeart/2005/8/layout/pList2"/>
    <dgm:cxn modelId="{B5DADACF-A88E-4B53-A56F-2F6D4CDA1CE2}" srcId="{A19FB9BC-6E0F-4389-9104-74FACCA560CD}" destId="{E283DFFA-CF68-497B-A4DD-E3F18FFC3957}" srcOrd="1" destOrd="0" parTransId="{EE6B28F4-9EAA-4C40-B363-77D2CBDCC947}" sibTransId="{78B893D4-D238-4E83-9A4F-0496F041B35A}"/>
    <dgm:cxn modelId="{97B1F1D0-4198-4D77-B5CD-4DB31F6DA74E}" type="presOf" srcId="{E283DFFA-CF68-497B-A4DD-E3F18FFC3957}" destId="{9AC88112-5983-4C88-AF73-6DE723E3DC63}" srcOrd="0" destOrd="0" presId="urn:microsoft.com/office/officeart/2005/8/layout/pList2"/>
    <dgm:cxn modelId="{C18AD1E5-75A2-4C52-B368-5F2441A0AAC6}" type="presOf" srcId="{957ABCD5-A17B-44F6-A1AC-03B70EE8873B}" destId="{80499482-DB3B-4474-90A8-224E655C2B3B}" srcOrd="0" destOrd="0" presId="urn:microsoft.com/office/officeart/2005/8/layout/pList2"/>
    <dgm:cxn modelId="{FD8D39FB-67D4-4D2A-8AD8-6DB975D6AED8}" type="presOf" srcId="{A19FB9BC-6E0F-4389-9104-74FACCA560CD}" destId="{6059BBD6-E9F7-4018-9F2A-DC22925614C7}" srcOrd="0" destOrd="0" presId="urn:microsoft.com/office/officeart/2005/8/layout/pList2"/>
    <dgm:cxn modelId="{8F02CEE0-438B-4703-9C80-35FCF1717A0D}" type="presParOf" srcId="{6059BBD6-E9F7-4018-9F2A-DC22925614C7}" destId="{8C406C81-CF91-4F13-9C47-875606C2B3BF}" srcOrd="0" destOrd="0" presId="urn:microsoft.com/office/officeart/2005/8/layout/pList2"/>
    <dgm:cxn modelId="{BF3CE74B-56A7-400C-9272-CD046FEE2C30}" type="presParOf" srcId="{6059BBD6-E9F7-4018-9F2A-DC22925614C7}" destId="{004FD3F4-50BE-4390-9583-AED4629D970B}" srcOrd="1" destOrd="0" presId="urn:microsoft.com/office/officeart/2005/8/layout/pList2"/>
    <dgm:cxn modelId="{6FF5294F-23AF-4D93-A550-7C911B4C35C2}" type="presParOf" srcId="{004FD3F4-50BE-4390-9583-AED4629D970B}" destId="{481A1380-1745-4E6A-9483-98C8EA664FF2}" srcOrd="0" destOrd="0" presId="urn:microsoft.com/office/officeart/2005/8/layout/pList2"/>
    <dgm:cxn modelId="{A94894D1-2931-4596-958F-318D9CE2366E}" type="presParOf" srcId="{481A1380-1745-4E6A-9483-98C8EA664FF2}" destId="{963AEF14-F1DA-4511-A6FA-8E0B25E92909}" srcOrd="0" destOrd="0" presId="urn:microsoft.com/office/officeart/2005/8/layout/pList2"/>
    <dgm:cxn modelId="{CD3B63D7-E0AD-4BAC-BC84-2F54B536BBC8}" type="presParOf" srcId="{481A1380-1745-4E6A-9483-98C8EA664FF2}" destId="{08985AA6-7E24-4E5F-A74C-B196F3A5714F}" srcOrd="1" destOrd="0" presId="urn:microsoft.com/office/officeart/2005/8/layout/pList2"/>
    <dgm:cxn modelId="{961229DB-4DE5-4BE6-801D-58572F2C18CB}" type="presParOf" srcId="{481A1380-1745-4E6A-9483-98C8EA664FF2}" destId="{CCD81680-0440-4CF8-8C2A-1CEE547B1083}" srcOrd="2" destOrd="0" presId="urn:microsoft.com/office/officeart/2005/8/layout/pList2"/>
    <dgm:cxn modelId="{0449D676-B87F-41E2-A4FD-F62B80FC9711}" type="presParOf" srcId="{004FD3F4-50BE-4390-9583-AED4629D970B}" destId="{80499482-DB3B-4474-90A8-224E655C2B3B}" srcOrd="1" destOrd="0" presId="urn:microsoft.com/office/officeart/2005/8/layout/pList2"/>
    <dgm:cxn modelId="{8D5A92B3-7B17-4DD1-ABDA-A7DB5A1A4A2D}" type="presParOf" srcId="{004FD3F4-50BE-4390-9583-AED4629D970B}" destId="{1BEFFD3D-B7D8-443E-BB90-45FAA6CADB5F}" srcOrd="2" destOrd="0" presId="urn:microsoft.com/office/officeart/2005/8/layout/pList2"/>
    <dgm:cxn modelId="{2077DA92-C6BB-44EC-987E-DEC780FEECA9}" type="presParOf" srcId="{1BEFFD3D-B7D8-443E-BB90-45FAA6CADB5F}" destId="{9AC88112-5983-4C88-AF73-6DE723E3DC63}" srcOrd="0" destOrd="0" presId="urn:microsoft.com/office/officeart/2005/8/layout/pList2"/>
    <dgm:cxn modelId="{B3C72C2C-B93F-455F-A2F0-DA85F80547E0}" type="presParOf" srcId="{1BEFFD3D-B7D8-443E-BB90-45FAA6CADB5F}" destId="{F74E35F1-E708-4419-B477-094A80467C6A}" srcOrd="1" destOrd="0" presId="urn:microsoft.com/office/officeart/2005/8/layout/pList2"/>
    <dgm:cxn modelId="{B1D8E9DF-0BCB-4F6A-A647-3FDCDEFF4037}" type="presParOf" srcId="{1BEFFD3D-B7D8-443E-BB90-45FAA6CADB5F}" destId="{B75F08D3-874E-4145-A6FD-D7BE96C31617}" srcOrd="2" destOrd="0" presId="urn:microsoft.com/office/officeart/2005/8/layout/pList2"/>
    <dgm:cxn modelId="{4969CFBA-1379-4AF3-909B-A7EFE428F95E}" type="presParOf" srcId="{004FD3F4-50BE-4390-9583-AED4629D970B}" destId="{316580BB-38C9-407E-938C-D6950345BA6B}" srcOrd="3" destOrd="0" presId="urn:microsoft.com/office/officeart/2005/8/layout/pList2"/>
    <dgm:cxn modelId="{2C128B09-E0E8-456B-9A4C-B41393DA31C0}" type="presParOf" srcId="{004FD3F4-50BE-4390-9583-AED4629D970B}" destId="{CB5EDA0C-E7D4-4250-A17B-4083401F9152}" srcOrd="4" destOrd="0" presId="urn:microsoft.com/office/officeart/2005/8/layout/pList2"/>
    <dgm:cxn modelId="{517347C3-BF4F-4895-894C-849C56F2E4A9}" type="presParOf" srcId="{CB5EDA0C-E7D4-4250-A17B-4083401F9152}" destId="{0C684B30-01A4-4BA7-A8D8-BB994CB98932}" srcOrd="0" destOrd="0" presId="urn:microsoft.com/office/officeart/2005/8/layout/pList2"/>
    <dgm:cxn modelId="{10C64093-644B-4E6D-880F-99D724C1D911}" type="presParOf" srcId="{CB5EDA0C-E7D4-4250-A17B-4083401F9152}" destId="{145C46C3-A47C-43BF-8CE3-47DD082BD0A6}" srcOrd="1" destOrd="0" presId="urn:microsoft.com/office/officeart/2005/8/layout/pList2"/>
    <dgm:cxn modelId="{27617DED-C8DD-42F0-B0F4-4873791DDE13}" type="presParOf" srcId="{CB5EDA0C-E7D4-4250-A17B-4083401F9152}" destId="{7BB3601D-ED7C-487E-B57D-DF1C3C7E3E6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674E4-F2E3-4654-9527-BC1DCEEE12A8}" type="doc">
      <dgm:prSet loTypeId="urn:microsoft.com/office/officeart/2005/8/layout/vList6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nl-NL"/>
        </a:p>
      </dgm:t>
    </dgm:pt>
    <dgm:pt modelId="{ED38FEFC-5FA1-436F-BE7E-3382D737F6E9}">
      <dgm:prSet phldrT="[Tekst]"/>
      <dgm:spPr/>
      <dgm:t>
        <a:bodyPr/>
        <a:lstStyle/>
        <a:p>
          <a:r>
            <a:rPr lang="nl-NL"/>
            <a:t>XP</a:t>
          </a:r>
        </a:p>
      </dgm:t>
    </dgm:pt>
    <dgm:pt modelId="{5C9E87ED-CDB0-4A0E-8598-E1E49DA985D2}" type="parTrans" cxnId="{75AE78F8-4DC1-41ED-8EBB-879751B5EA99}">
      <dgm:prSet/>
      <dgm:spPr/>
      <dgm:t>
        <a:bodyPr/>
        <a:lstStyle/>
        <a:p>
          <a:endParaRPr lang="nl-NL"/>
        </a:p>
      </dgm:t>
    </dgm:pt>
    <dgm:pt modelId="{C82A28FB-ABA6-4011-BED4-BD32868C84F2}" type="sibTrans" cxnId="{75AE78F8-4DC1-41ED-8EBB-879751B5EA99}">
      <dgm:prSet/>
      <dgm:spPr/>
      <dgm:t>
        <a:bodyPr/>
        <a:lstStyle/>
        <a:p>
          <a:endParaRPr lang="nl-NL"/>
        </a:p>
      </dgm:t>
    </dgm:pt>
    <dgm:pt modelId="{D9BD63B5-99E0-40CC-AC9B-4A9DDE039A70}">
      <dgm:prSet phldrT="[Tekst]"/>
      <dgm:spPr/>
      <dgm:t>
        <a:bodyPr/>
        <a:lstStyle/>
        <a:p>
          <a:r>
            <a:rPr lang="nl-NL" dirty="0" err="1">
              <a:solidFill>
                <a:srgbClr val="FF0000"/>
              </a:solidFill>
            </a:rPr>
            <a:t>Experience</a:t>
          </a:r>
          <a:r>
            <a:rPr lang="nl-NL" dirty="0">
              <a:solidFill>
                <a:srgbClr val="FF0000"/>
              </a:solidFill>
            </a:rPr>
            <a:t> points</a:t>
          </a:r>
        </a:p>
      </dgm:t>
    </dgm:pt>
    <dgm:pt modelId="{E3BA3B10-32AF-44B0-925B-48C146082B7F}" type="parTrans" cxnId="{4F890BC6-8562-4685-8C0D-F887375610BE}">
      <dgm:prSet/>
      <dgm:spPr/>
      <dgm:t>
        <a:bodyPr/>
        <a:lstStyle/>
        <a:p>
          <a:endParaRPr lang="nl-NL"/>
        </a:p>
      </dgm:t>
    </dgm:pt>
    <dgm:pt modelId="{E3D03A98-45CC-43B4-BAE2-FE5A57D97694}" type="sibTrans" cxnId="{4F890BC6-8562-4685-8C0D-F887375610BE}">
      <dgm:prSet/>
      <dgm:spPr/>
      <dgm:t>
        <a:bodyPr/>
        <a:lstStyle/>
        <a:p>
          <a:endParaRPr lang="nl-NL"/>
        </a:p>
      </dgm:t>
    </dgm:pt>
    <dgm:pt modelId="{9C2399FF-72BB-4E74-AB0C-50CB0E846C78}">
      <dgm:prSet phldrT="[Tekst]"/>
      <dgm:spPr/>
      <dgm:t>
        <a:bodyPr/>
        <a:lstStyle/>
        <a:p>
          <a:r>
            <a:rPr lang="nl-NL" dirty="0"/>
            <a:t>Verdienen met opdrachten</a:t>
          </a:r>
        </a:p>
      </dgm:t>
    </dgm:pt>
    <dgm:pt modelId="{12F75069-BE02-4910-A095-B03A450791FE}" type="parTrans" cxnId="{FBAE288E-95FB-4BD7-858D-EFBD49F19900}">
      <dgm:prSet/>
      <dgm:spPr/>
      <dgm:t>
        <a:bodyPr/>
        <a:lstStyle/>
        <a:p>
          <a:endParaRPr lang="nl-NL"/>
        </a:p>
      </dgm:t>
    </dgm:pt>
    <dgm:pt modelId="{5231B5FA-22BE-4541-8901-EA8C635DF80D}" type="sibTrans" cxnId="{FBAE288E-95FB-4BD7-858D-EFBD49F19900}">
      <dgm:prSet/>
      <dgm:spPr/>
      <dgm:t>
        <a:bodyPr/>
        <a:lstStyle/>
        <a:p>
          <a:endParaRPr lang="nl-NL"/>
        </a:p>
      </dgm:t>
    </dgm:pt>
    <dgm:pt modelId="{22EA9B30-09C7-4B5F-9063-12A919FAE5F1}">
      <dgm:prSet phldrT="[Tekst]"/>
      <dgm:spPr>
        <a:solidFill>
          <a:srgbClr val="CC0000"/>
        </a:solidFill>
      </dgm:spPr>
      <dgm:t>
        <a:bodyPr/>
        <a:lstStyle/>
        <a:p>
          <a:r>
            <a:rPr lang="nl-NL"/>
            <a:t>HP</a:t>
          </a:r>
        </a:p>
      </dgm:t>
    </dgm:pt>
    <dgm:pt modelId="{649C46DB-6B20-41CD-8DC4-7B0AC42416E3}" type="parTrans" cxnId="{B03E7244-D97C-4DFE-889A-92AC5C9A82A3}">
      <dgm:prSet/>
      <dgm:spPr/>
      <dgm:t>
        <a:bodyPr/>
        <a:lstStyle/>
        <a:p>
          <a:endParaRPr lang="nl-NL"/>
        </a:p>
      </dgm:t>
    </dgm:pt>
    <dgm:pt modelId="{CD4D1FB4-748E-4F73-B49E-AC40CAB62B69}" type="sibTrans" cxnId="{B03E7244-D97C-4DFE-889A-92AC5C9A82A3}">
      <dgm:prSet/>
      <dgm:spPr/>
      <dgm:t>
        <a:bodyPr/>
        <a:lstStyle/>
        <a:p>
          <a:endParaRPr lang="nl-NL"/>
        </a:p>
      </dgm:t>
    </dgm:pt>
    <dgm:pt modelId="{6F034727-B2FE-4B79-AF4D-B32AE5E3D3AE}">
      <dgm:prSet phldrT="[Tekst]"/>
      <dgm:spPr/>
      <dgm:t>
        <a:bodyPr/>
        <a:lstStyle/>
        <a:p>
          <a:r>
            <a:rPr lang="nl-NL" dirty="0">
              <a:solidFill>
                <a:srgbClr val="0070C0"/>
              </a:solidFill>
            </a:rPr>
            <a:t>Health points</a:t>
          </a:r>
        </a:p>
      </dgm:t>
    </dgm:pt>
    <dgm:pt modelId="{C58494F9-131A-4493-8E2F-E03E0A1B685D}" type="parTrans" cxnId="{9E055E37-20CD-4C80-BAC8-33CACC1C7088}">
      <dgm:prSet/>
      <dgm:spPr/>
      <dgm:t>
        <a:bodyPr/>
        <a:lstStyle/>
        <a:p>
          <a:endParaRPr lang="nl-NL"/>
        </a:p>
      </dgm:t>
    </dgm:pt>
    <dgm:pt modelId="{34644F1A-5C12-44A7-9129-6D0D192ADBD2}" type="sibTrans" cxnId="{9E055E37-20CD-4C80-BAC8-33CACC1C7088}">
      <dgm:prSet/>
      <dgm:spPr/>
      <dgm:t>
        <a:bodyPr/>
        <a:lstStyle/>
        <a:p>
          <a:endParaRPr lang="nl-NL"/>
        </a:p>
      </dgm:t>
    </dgm:pt>
    <dgm:pt modelId="{1FA0CB09-62F0-4CD7-B5C0-E85FE47E5130}">
      <dgm:prSet phldrT="[Tekst]"/>
      <dgm:spPr/>
      <dgm:t>
        <a:bodyPr/>
        <a:lstStyle/>
        <a:p>
          <a:r>
            <a:rPr lang="nl-NL"/>
            <a:t>Begint vol </a:t>
          </a:r>
        </a:p>
      </dgm:t>
    </dgm:pt>
    <dgm:pt modelId="{58B48486-AA7B-4FA6-9D79-B49D1C4BB61D}" type="parTrans" cxnId="{4D1C4DF4-0DFB-49FA-B332-86D01C9347FC}">
      <dgm:prSet/>
      <dgm:spPr/>
      <dgm:t>
        <a:bodyPr/>
        <a:lstStyle/>
        <a:p>
          <a:endParaRPr lang="nl-NL"/>
        </a:p>
      </dgm:t>
    </dgm:pt>
    <dgm:pt modelId="{AEDC0E56-9588-4C45-B050-C255A7903156}" type="sibTrans" cxnId="{4D1C4DF4-0DFB-49FA-B332-86D01C9347FC}">
      <dgm:prSet/>
      <dgm:spPr/>
      <dgm:t>
        <a:bodyPr/>
        <a:lstStyle/>
        <a:p>
          <a:endParaRPr lang="nl-NL"/>
        </a:p>
      </dgm:t>
    </dgm:pt>
    <dgm:pt modelId="{AF2F151E-E8F9-474C-9B27-7622CCB9395A}">
      <dgm:prSet phldrT="[Tekst]"/>
      <dgm:spPr/>
      <dgm:t>
        <a:bodyPr/>
        <a:lstStyle/>
        <a:p>
          <a:r>
            <a:rPr lang="nl-NL" dirty="0"/>
            <a:t>Te verliezen bij ongewenst gedrag</a:t>
          </a:r>
        </a:p>
      </dgm:t>
    </dgm:pt>
    <dgm:pt modelId="{699990D3-EA73-4278-9E43-22A5DA2848E3}" type="parTrans" cxnId="{B736A0E1-3C2F-4FFD-A70F-E91F75D89B75}">
      <dgm:prSet/>
      <dgm:spPr/>
      <dgm:t>
        <a:bodyPr/>
        <a:lstStyle/>
        <a:p>
          <a:endParaRPr lang="nl-NL"/>
        </a:p>
      </dgm:t>
    </dgm:pt>
    <dgm:pt modelId="{B58AA526-DE7A-40E4-A894-3E466AFD5B05}" type="sibTrans" cxnId="{B736A0E1-3C2F-4FFD-A70F-E91F75D89B75}">
      <dgm:prSet/>
      <dgm:spPr/>
      <dgm:t>
        <a:bodyPr/>
        <a:lstStyle/>
        <a:p>
          <a:endParaRPr lang="nl-NL"/>
        </a:p>
      </dgm:t>
    </dgm:pt>
    <dgm:pt modelId="{BD70F628-CE40-49E2-896A-974B0DFD44F5}">
      <dgm:prSet phldrT="[Tekst]"/>
      <dgm:spPr/>
      <dgm:t>
        <a:bodyPr/>
        <a:lstStyle/>
        <a:p>
          <a:r>
            <a:rPr lang="nl-NL" dirty="0"/>
            <a:t>XP compleet dan level up</a:t>
          </a:r>
        </a:p>
      </dgm:t>
    </dgm:pt>
    <dgm:pt modelId="{04CAB4DF-559F-4D16-B6B1-D18D43D0F88B}" type="parTrans" cxnId="{B2569AF8-D13F-41D2-8212-6F1B4BC34ABB}">
      <dgm:prSet/>
      <dgm:spPr/>
      <dgm:t>
        <a:bodyPr/>
        <a:lstStyle/>
        <a:p>
          <a:endParaRPr lang="nl-NL"/>
        </a:p>
      </dgm:t>
    </dgm:pt>
    <dgm:pt modelId="{BB548A65-102C-4E9F-9ADB-4F0E84D267CA}" type="sibTrans" cxnId="{B2569AF8-D13F-41D2-8212-6F1B4BC34ABB}">
      <dgm:prSet/>
      <dgm:spPr/>
      <dgm:t>
        <a:bodyPr/>
        <a:lstStyle/>
        <a:p>
          <a:endParaRPr lang="nl-NL"/>
        </a:p>
      </dgm:t>
    </dgm:pt>
    <dgm:pt modelId="{F70E7B08-C966-4FB5-9E5B-3F5B47B2036D}">
      <dgm:prSet phldrT="[Tekst]"/>
      <dgm:spPr/>
      <dgm:t>
        <a:bodyPr/>
        <a:lstStyle/>
        <a:p>
          <a:r>
            <a:rPr lang="nl-NL" dirty="0"/>
            <a:t>Bij level up meer HP op te slaan</a:t>
          </a:r>
        </a:p>
      </dgm:t>
    </dgm:pt>
    <dgm:pt modelId="{5CE4B0DA-3A0D-4619-B12E-6B1271E63E91}" type="parTrans" cxnId="{6FD5C57F-151B-44DE-9287-F1C036F9F0EB}">
      <dgm:prSet/>
      <dgm:spPr/>
      <dgm:t>
        <a:bodyPr/>
        <a:lstStyle/>
        <a:p>
          <a:endParaRPr lang="nl-NL"/>
        </a:p>
      </dgm:t>
    </dgm:pt>
    <dgm:pt modelId="{111C2C27-D982-48E9-B1A0-F18921DA8146}" type="sibTrans" cxnId="{6FD5C57F-151B-44DE-9287-F1C036F9F0EB}">
      <dgm:prSet/>
      <dgm:spPr/>
      <dgm:t>
        <a:bodyPr/>
        <a:lstStyle/>
        <a:p>
          <a:endParaRPr lang="nl-NL"/>
        </a:p>
      </dgm:t>
    </dgm:pt>
    <dgm:pt modelId="{A2C0FC10-8932-4ECC-BAC8-9A5D8EAED188}">
      <dgm:prSet phldrT="[Tekst]"/>
      <dgm:spPr/>
      <dgm:t>
        <a:bodyPr/>
        <a:lstStyle/>
        <a:p>
          <a:r>
            <a:rPr lang="nl-NL" dirty="0"/>
            <a:t>Ieder level stijgt het te behalen XP</a:t>
          </a:r>
        </a:p>
      </dgm:t>
    </dgm:pt>
    <dgm:pt modelId="{02B55421-29F1-43AB-B726-92BA121D07E7}" type="parTrans" cxnId="{4AAC437D-0EBD-49C0-8F6E-3425AB694319}">
      <dgm:prSet/>
      <dgm:spPr/>
      <dgm:t>
        <a:bodyPr/>
        <a:lstStyle/>
        <a:p>
          <a:endParaRPr lang="nl-NL"/>
        </a:p>
      </dgm:t>
    </dgm:pt>
    <dgm:pt modelId="{7C23050D-6047-4A13-8089-B5DD43C4FA8C}" type="sibTrans" cxnId="{4AAC437D-0EBD-49C0-8F6E-3425AB694319}">
      <dgm:prSet/>
      <dgm:spPr/>
      <dgm:t>
        <a:bodyPr/>
        <a:lstStyle/>
        <a:p>
          <a:endParaRPr lang="nl-NL"/>
        </a:p>
      </dgm:t>
    </dgm:pt>
    <dgm:pt modelId="{06F26412-A877-4CBE-AA1A-60D28657CF05}">
      <dgm:prSet phldrT="[Tekst]"/>
      <dgm:spPr/>
      <dgm:t>
        <a:bodyPr/>
        <a:lstStyle/>
        <a:p>
          <a:r>
            <a:rPr lang="nl-NL" dirty="0"/>
            <a:t>Bij verlies van alle HP volgt een straf als nakomen</a:t>
          </a:r>
        </a:p>
      </dgm:t>
    </dgm:pt>
    <dgm:pt modelId="{1FC95740-DB45-4BA5-B6DC-B36E4C6BDFDF}" type="parTrans" cxnId="{44005261-4F1F-473A-B78E-31653888C33F}">
      <dgm:prSet/>
      <dgm:spPr/>
    </dgm:pt>
    <dgm:pt modelId="{6091B6A7-9B2E-4F6D-B1B6-3A5D75AC172B}" type="sibTrans" cxnId="{44005261-4F1F-473A-B78E-31653888C33F}">
      <dgm:prSet/>
      <dgm:spPr/>
    </dgm:pt>
    <dgm:pt modelId="{2250F053-CB00-467B-8656-B776C94AB301}">
      <dgm:prSet phldrT="[Tekst]"/>
      <dgm:spPr/>
      <dgm:t>
        <a:bodyPr/>
        <a:lstStyle/>
        <a:p>
          <a:r>
            <a:rPr lang="nl-NL" dirty="0"/>
            <a:t>Verlies van alle HP heeft ook gevolgen voor de rest van het team, zij leveren de helft van hun HP in.</a:t>
          </a:r>
        </a:p>
      </dgm:t>
    </dgm:pt>
    <dgm:pt modelId="{A15D1202-851F-439A-9425-A72E5D0A8ECE}" type="parTrans" cxnId="{B1A7C00E-768D-4DC7-A7B5-7D6BE61EAE24}">
      <dgm:prSet/>
      <dgm:spPr/>
    </dgm:pt>
    <dgm:pt modelId="{6A6D5C76-580D-4F67-ABB2-62C580D28CEE}" type="sibTrans" cxnId="{B1A7C00E-768D-4DC7-A7B5-7D6BE61EAE24}">
      <dgm:prSet/>
      <dgm:spPr/>
    </dgm:pt>
    <dgm:pt modelId="{67D74391-2E22-4D2E-9D0D-1C8DB6DBD062}">
      <dgm:prSet phldrT="[Tekst]"/>
      <dgm:spPr/>
      <dgm:t>
        <a:bodyPr/>
        <a:lstStyle/>
        <a:p>
          <a:r>
            <a:rPr lang="nl-NL" dirty="0"/>
            <a:t>Bij het behalen van een level verdien je 1 punt</a:t>
          </a:r>
        </a:p>
      </dgm:t>
    </dgm:pt>
    <dgm:pt modelId="{77DF6CF5-A1DE-4B2D-BFBA-53F3F86DC321}" type="parTrans" cxnId="{70BF0F7E-6632-40FF-A9EC-B3E426F3FF65}">
      <dgm:prSet/>
      <dgm:spPr/>
    </dgm:pt>
    <dgm:pt modelId="{83950361-4A4B-4C42-A500-186A64AD37B4}" type="sibTrans" cxnId="{70BF0F7E-6632-40FF-A9EC-B3E426F3FF65}">
      <dgm:prSet/>
      <dgm:spPr/>
    </dgm:pt>
    <dgm:pt modelId="{8F984B02-6D35-4E0F-8CDF-02A9B7C3296F}" type="pres">
      <dgm:prSet presAssocID="{EBA674E4-F2E3-4654-9527-BC1DCEEE12A8}" presName="Name0" presStyleCnt="0">
        <dgm:presLayoutVars>
          <dgm:dir/>
          <dgm:animLvl val="lvl"/>
          <dgm:resizeHandles/>
        </dgm:presLayoutVars>
      </dgm:prSet>
      <dgm:spPr/>
    </dgm:pt>
    <dgm:pt modelId="{88A42811-D1EF-47D1-8089-A269341AA1E1}" type="pres">
      <dgm:prSet presAssocID="{ED38FEFC-5FA1-436F-BE7E-3382D737F6E9}" presName="linNode" presStyleCnt="0"/>
      <dgm:spPr/>
    </dgm:pt>
    <dgm:pt modelId="{21ED0EA4-B43B-42A8-8698-477DCD274661}" type="pres">
      <dgm:prSet presAssocID="{ED38FEFC-5FA1-436F-BE7E-3382D737F6E9}" presName="parentShp" presStyleLbl="node1" presStyleIdx="0" presStyleCnt="2">
        <dgm:presLayoutVars>
          <dgm:bulletEnabled val="1"/>
        </dgm:presLayoutVars>
      </dgm:prSet>
      <dgm:spPr/>
    </dgm:pt>
    <dgm:pt modelId="{FDCB4E7C-1282-47AB-8B81-08687701D8B8}" type="pres">
      <dgm:prSet presAssocID="{ED38FEFC-5FA1-436F-BE7E-3382D737F6E9}" presName="childShp" presStyleLbl="bgAccFollowNode1" presStyleIdx="0" presStyleCnt="2">
        <dgm:presLayoutVars>
          <dgm:bulletEnabled val="1"/>
        </dgm:presLayoutVars>
      </dgm:prSet>
      <dgm:spPr/>
    </dgm:pt>
    <dgm:pt modelId="{55EC06F8-9733-4D50-AE59-8BF6A4F6BC16}" type="pres">
      <dgm:prSet presAssocID="{C82A28FB-ABA6-4011-BED4-BD32868C84F2}" presName="spacing" presStyleCnt="0"/>
      <dgm:spPr/>
    </dgm:pt>
    <dgm:pt modelId="{B340BCBD-9E0E-4BAC-BB5E-623FD60D808A}" type="pres">
      <dgm:prSet presAssocID="{22EA9B30-09C7-4B5F-9063-12A919FAE5F1}" presName="linNode" presStyleCnt="0"/>
      <dgm:spPr/>
    </dgm:pt>
    <dgm:pt modelId="{8DB665E8-A18B-4618-92FE-44D6CB664285}" type="pres">
      <dgm:prSet presAssocID="{22EA9B30-09C7-4B5F-9063-12A919FAE5F1}" presName="parentShp" presStyleLbl="node1" presStyleIdx="1" presStyleCnt="2">
        <dgm:presLayoutVars>
          <dgm:bulletEnabled val="1"/>
        </dgm:presLayoutVars>
      </dgm:prSet>
      <dgm:spPr/>
    </dgm:pt>
    <dgm:pt modelId="{E1A48786-3025-47CF-BD45-E7411E15488E}" type="pres">
      <dgm:prSet presAssocID="{22EA9B30-09C7-4B5F-9063-12A919FAE5F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1A7C00E-768D-4DC7-A7B5-7D6BE61EAE24}" srcId="{22EA9B30-09C7-4B5F-9063-12A919FAE5F1}" destId="{2250F053-CB00-467B-8656-B776C94AB301}" srcOrd="5" destOrd="0" parTransId="{A15D1202-851F-439A-9425-A72E5D0A8ECE}" sibTransId="{6A6D5C76-580D-4F67-ABB2-62C580D28CEE}"/>
    <dgm:cxn modelId="{42443E22-5FA3-4B01-9E5A-E1892D416216}" type="presOf" srcId="{1FA0CB09-62F0-4CD7-B5C0-E85FE47E5130}" destId="{E1A48786-3025-47CF-BD45-E7411E15488E}" srcOrd="0" destOrd="1" presId="urn:microsoft.com/office/officeart/2005/8/layout/vList6"/>
    <dgm:cxn modelId="{ADE4692C-3B3E-45B2-A609-8AC1F96E677A}" type="presOf" srcId="{D9BD63B5-99E0-40CC-AC9B-4A9DDE039A70}" destId="{FDCB4E7C-1282-47AB-8B81-08687701D8B8}" srcOrd="0" destOrd="0" presId="urn:microsoft.com/office/officeart/2005/8/layout/vList6"/>
    <dgm:cxn modelId="{A9EB4436-B78D-4B32-9690-5F1904566D4B}" type="presOf" srcId="{F70E7B08-C966-4FB5-9E5B-3F5B47B2036D}" destId="{E1A48786-3025-47CF-BD45-E7411E15488E}" srcOrd="0" destOrd="3" presId="urn:microsoft.com/office/officeart/2005/8/layout/vList6"/>
    <dgm:cxn modelId="{9E055E37-20CD-4C80-BAC8-33CACC1C7088}" srcId="{22EA9B30-09C7-4B5F-9063-12A919FAE5F1}" destId="{6F034727-B2FE-4B79-AF4D-B32AE5E3D3AE}" srcOrd="0" destOrd="0" parTransId="{C58494F9-131A-4493-8E2F-E03E0A1B685D}" sibTransId="{34644F1A-5C12-44A7-9129-6D0D192ADBD2}"/>
    <dgm:cxn modelId="{BADB2561-202E-4138-9C15-BE54AF67B23E}" type="presOf" srcId="{6F034727-B2FE-4B79-AF4D-B32AE5E3D3AE}" destId="{E1A48786-3025-47CF-BD45-E7411E15488E}" srcOrd="0" destOrd="0" presId="urn:microsoft.com/office/officeart/2005/8/layout/vList6"/>
    <dgm:cxn modelId="{44005261-4F1F-473A-B78E-31653888C33F}" srcId="{22EA9B30-09C7-4B5F-9063-12A919FAE5F1}" destId="{06F26412-A877-4CBE-AA1A-60D28657CF05}" srcOrd="4" destOrd="0" parTransId="{1FC95740-DB45-4BA5-B6DC-B36E4C6BDFDF}" sibTransId="{6091B6A7-9B2E-4F6D-B1B6-3A5D75AC172B}"/>
    <dgm:cxn modelId="{A9538342-D107-4232-9AB1-3EE2E17FFA73}" type="presOf" srcId="{EBA674E4-F2E3-4654-9527-BC1DCEEE12A8}" destId="{8F984B02-6D35-4E0F-8CDF-02A9B7C3296F}" srcOrd="0" destOrd="0" presId="urn:microsoft.com/office/officeart/2005/8/layout/vList6"/>
    <dgm:cxn modelId="{B03E7244-D97C-4DFE-889A-92AC5C9A82A3}" srcId="{EBA674E4-F2E3-4654-9527-BC1DCEEE12A8}" destId="{22EA9B30-09C7-4B5F-9063-12A919FAE5F1}" srcOrd="1" destOrd="0" parTransId="{649C46DB-6B20-41CD-8DC4-7B0AC42416E3}" sibTransId="{CD4D1FB4-748E-4F73-B49E-AC40CAB62B69}"/>
    <dgm:cxn modelId="{D7F9A86A-E6F9-417C-AA92-1895068DCB77}" type="presOf" srcId="{A2C0FC10-8932-4ECC-BAC8-9A5D8EAED188}" destId="{FDCB4E7C-1282-47AB-8B81-08687701D8B8}" srcOrd="0" destOrd="3" presId="urn:microsoft.com/office/officeart/2005/8/layout/vList6"/>
    <dgm:cxn modelId="{E3287C50-5EAF-4C36-806D-29C8FBADAB19}" type="presOf" srcId="{9C2399FF-72BB-4E74-AB0C-50CB0E846C78}" destId="{FDCB4E7C-1282-47AB-8B81-08687701D8B8}" srcOrd="0" destOrd="1" presId="urn:microsoft.com/office/officeart/2005/8/layout/vList6"/>
    <dgm:cxn modelId="{4AAC437D-0EBD-49C0-8F6E-3425AB694319}" srcId="{ED38FEFC-5FA1-436F-BE7E-3382D737F6E9}" destId="{A2C0FC10-8932-4ECC-BAC8-9A5D8EAED188}" srcOrd="3" destOrd="0" parTransId="{02B55421-29F1-43AB-B726-92BA121D07E7}" sibTransId="{7C23050D-6047-4A13-8089-B5DD43C4FA8C}"/>
    <dgm:cxn modelId="{70BF0F7E-6632-40FF-A9EC-B3E426F3FF65}" srcId="{ED38FEFC-5FA1-436F-BE7E-3382D737F6E9}" destId="{67D74391-2E22-4D2E-9D0D-1C8DB6DBD062}" srcOrd="4" destOrd="0" parTransId="{77DF6CF5-A1DE-4B2D-BFBA-53F3F86DC321}" sibTransId="{83950361-4A4B-4C42-A500-186A64AD37B4}"/>
    <dgm:cxn modelId="{6FD5C57F-151B-44DE-9287-F1C036F9F0EB}" srcId="{22EA9B30-09C7-4B5F-9063-12A919FAE5F1}" destId="{F70E7B08-C966-4FB5-9E5B-3F5B47B2036D}" srcOrd="3" destOrd="0" parTransId="{5CE4B0DA-3A0D-4619-B12E-6B1271E63E91}" sibTransId="{111C2C27-D982-48E9-B1A0-F18921DA8146}"/>
    <dgm:cxn modelId="{592D528B-C4AD-468D-ABBB-14AFF1768F24}" type="presOf" srcId="{06F26412-A877-4CBE-AA1A-60D28657CF05}" destId="{E1A48786-3025-47CF-BD45-E7411E15488E}" srcOrd="0" destOrd="4" presId="urn:microsoft.com/office/officeart/2005/8/layout/vList6"/>
    <dgm:cxn modelId="{FBAE288E-95FB-4BD7-858D-EFBD49F19900}" srcId="{ED38FEFC-5FA1-436F-BE7E-3382D737F6E9}" destId="{9C2399FF-72BB-4E74-AB0C-50CB0E846C78}" srcOrd="1" destOrd="0" parTransId="{12F75069-BE02-4910-A095-B03A450791FE}" sibTransId="{5231B5FA-22BE-4541-8901-EA8C635DF80D}"/>
    <dgm:cxn modelId="{4F890BC6-8562-4685-8C0D-F887375610BE}" srcId="{ED38FEFC-5FA1-436F-BE7E-3382D737F6E9}" destId="{D9BD63B5-99E0-40CC-AC9B-4A9DDE039A70}" srcOrd="0" destOrd="0" parTransId="{E3BA3B10-32AF-44B0-925B-48C146082B7F}" sibTransId="{E3D03A98-45CC-43B4-BAE2-FE5A57D97694}"/>
    <dgm:cxn modelId="{543475D1-4153-4B5E-8CB3-DF04D293F471}" type="presOf" srcId="{67D74391-2E22-4D2E-9D0D-1C8DB6DBD062}" destId="{FDCB4E7C-1282-47AB-8B81-08687701D8B8}" srcOrd="0" destOrd="4" presId="urn:microsoft.com/office/officeart/2005/8/layout/vList6"/>
    <dgm:cxn modelId="{172A9CD3-36B7-481D-A3DF-5D26E2CD9428}" type="presOf" srcId="{2250F053-CB00-467B-8656-B776C94AB301}" destId="{E1A48786-3025-47CF-BD45-E7411E15488E}" srcOrd="0" destOrd="5" presId="urn:microsoft.com/office/officeart/2005/8/layout/vList6"/>
    <dgm:cxn modelId="{6B4D64D9-2358-4897-BE63-9A1498B30891}" type="presOf" srcId="{BD70F628-CE40-49E2-896A-974B0DFD44F5}" destId="{FDCB4E7C-1282-47AB-8B81-08687701D8B8}" srcOrd="0" destOrd="2" presId="urn:microsoft.com/office/officeart/2005/8/layout/vList6"/>
    <dgm:cxn modelId="{B736A0E1-3C2F-4FFD-A70F-E91F75D89B75}" srcId="{22EA9B30-09C7-4B5F-9063-12A919FAE5F1}" destId="{AF2F151E-E8F9-474C-9B27-7622CCB9395A}" srcOrd="2" destOrd="0" parTransId="{699990D3-EA73-4278-9E43-22A5DA2848E3}" sibTransId="{B58AA526-DE7A-40E4-A894-3E466AFD5B05}"/>
    <dgm:cxn modelId="{B34160F1-82C0-4648-8970-AF3FB0B3206E}" type="presOf" srcId="{22EA9B30-09C7-4B5F-9063-12A919FAE5F1}" destId="{8DB665E8-A18B-4618-92FE-44D6CB664285}" srcOrd="0" destOrd="0" presId="urn:microsoft.com/office/officeart/2005/8/layout/vList6"/>
    <dgm:cxn modelId="{9A72A3F1-37B8-4779-93E9-B71B70A361C2}" type="presOf" srcId="{ED38FEFC-5FA1-436F-BE7E-3382D737F6E9}" destId="{21ED0EA4-B43B-42A8-8698-477DCD274661}" srcOrd="0" destOrd="0" presId="urn:microsoft.com/office/officeart/2005/8/layout/vList6"/>
    <dgm:cxn modelId="{4D1C4DF4-0DFB-49FA-B332-86D01C9347FC}" srcId="{22EA9B30-09C7-4B5F-9063-12A919FAE5F1}" destId="{1FA0CB09-62F0-4CD7-B5C0-E85FE47E5130}" srcOrd="1" destOrd="0" parTransId="{58B48486-AA7B-4FA6-9D79-B49D1C4BB61D}" sibTransId="{AEDC0E56-9588-4C45-B050-C255A7903156}"/>
    <dgm:cxn modelId="{75AE78F8-4DC1-41ED-8EBB-879751B5EA99}" srcId="{EBA674E4-F2E3-4654-9527-BC1DCEEE12A8}" destId="{ED38FEFC-5FA1-436F-BE7E-3382D737F6E9}" srcOrd="0" destOrd="0" parTransId="{5C9E87ED-CDB0-4A0E-8598-E1E49DA985D2}" sibTransId="{C82A28FB-ABA6-4011-BED4-BD32868C84F2}"/>
    <dgm:cxn modelId="{B2569AF8-D13F-41D2-8212-6F1B4BC34ABB}" srcId="{ED38FEFC-5FA1-436F-BE7E-3382D737F6E9}" destId="{BD70F628-CE40-49E2-896A-974B0DFD44F5}" srcOrd="2" destOrd="0" parTransId="{04CAB4DF-559F-4D16-B6B1-D18D43D0F88B}" sibTransId="{BB548A65-102C-4E9F-9ADB-4F0E84D267CA}"/>
    <dgm:cxn modelId="{F296BFFA-A2BE-4235-A086-1C77ACEBF21C}" type="presOf" srcId="{AF2F151E-E8F9-474C-9B27-7622CCB9395A}" destId="{E1A48786-3025-47CF-BD45-E7411E15488E}" srcOrd="0" destOrd="2" presId="urn:microsoft.com/office/officeart/2005/8/layout/vList6"/>
    <dgm:cxn modelId="{B64985B2-993C-4B3F-8B81-4AD2857AE5E9}" type="presParOf" srcId="{8F984B02-6D35-4E0F-8CDF-02A9B7C3296F}" destId="{88A42811-D1EF-47D1-8089-A269341AA1E1}" srcOrd="0" destOrd="0" presId="urn:microsoft.com/office/officeart/2005/8/layout/vList6"/>
    <dgm:cxn modelId="{F40B5A2E-7E7F-4FD3-B5C0-E49E6DA2B5ED}" type="presParOf" srcId="{88A42811-D1EF-47D1-8089-A269341AA1E1}" destId="{21ED0EA4-B43B-42A8-8698-477DCD274661}" srcOrd="0" destOrd="0" presId="urn:microsoft.com/office/officeart/2005/8/layout/vList6"/>
    <dgm:cxn modelId="{00D9B813-D6B8-4120-A001-4A69227A5242}" type="presParOf" srcId="{88A42811-D1EF-47D1-8089-A269341AA1E1}" destId="{FDCB4E7C-1282-47AB-8B81-08687701D8B8}" srcOrd="1" destOrd="0" presId="urn:microsoft.com/office/officeart/2005/8/layout/vList6"/>
    <dgm:cxn modelId="{64F796EF-BD8F-4724-B1B2-ACE40EA89068}" type="presParOf" srcId="{8F984B02-6D35-4E0F-8CDF-02A9B7C3296F}" destId="{55EC06F8-9733-4D50-AE59-8BF6A4F6BC16}" srcOrd="1" destOrd="0" presId="urn:microsoft.com/office/officeart/2005/8/layout/vList6"/>
    <dgm:cxn modelId="{3E939BE3-BE62-4455-B185-8748B41C5466}" type="presParOf" srcId="{8F984B02-6D35-4E0F-8CDF-02A9B7C3296F}" destId="{B340BCBD-9E0E-4BAC-BB5E-623FD60D808A}" srcOrd="2" destOrd="0" presId="urn:microsoft.com/office/officeart/2005/8/layout/vList6"/>
    <dgm:cxn modelId="{83D34CD5-8A00-4B12-ACD3-1866C73A83A4}" type="presParOf" srcId="{B340BCBD-9E0E-4BAC-BB5E-623FD60D808A}" destId="{8DB665E8-A18B-4618-92FE-44D6CB664285}" srcOrd="0" destOrd="0" presId="urn:microsoft.com/office/officeart/2005/8/layout/vList6"/>
    <dgm:cxn modelId="{BB1B901D-C6E6-45E3-9D3F-C8B61FA78829}" type="presParOf" srcId="{B340BCBD-9E0E-4BAC-BB5E-623FD60D808A}" destId="{E1A48786-3025-47CF-BD45-E7411E1548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65EC9-2DD9-4915-94A2-4651AF626BE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CAF05ED-EB7C-43AA-B90F-3261CEE51813}">
      <dgm:prSet phldrT="[Tekst]"/>
      <dgm:spPr/>
      <dgm:t>
        <a:bodyPr/>
        <a:lstStyle/>
        <a:p>
          <a:r>
            <a:rPr lang="nl-NL" dirty="0"/>
            <a:t>genezers</a:t>
          </a:r>
        </a:p>
      </dgm:t>
    </dgm:pt>
    <dgm:pt modelId="{FAA9A650-93CE-4B04-A28E-19D9B4A0CD8C}" type="parTrans" cxnId="{721DDC9A-90D3-415D-922A-F8B984920A96}">
      <dgm:prSet/>
      <dgm:spPr/>
      <dgm:t>
        <a:bodyPr/>
        <a:lstStyle/>
        <a:p>
          <a:endParaRPr lang="nl-NL"/>
        </a:p>
      </dgm:t>
    </dgm:pt>
    <dgm:pt modelId="{6390C0A7-43CB-4AF9-A42B-955701A3540F}" type="sibTrans" cxnId="{721DDC9A-90D3-415D-922A-F8B984920A96}">
      <dgm:prSet/>
      <dgm:spPr/>
      <dgm:t>
        <a:bodyPr/>
        <a:lstStyle/>
        <a:p>
          <a:endParaRPr lang="nl-NL"/>
        </a:p>
      </dgm:t>
    </dgm:pt>
    <dgm:pt modelId="{6B9E14C7-5077-4B27-9A86-AD1DE9B476EE}">
      <dgm:prSet phldrT="[Tekst]"/>
      <dgm:spPr/>
      <dgm:t>
        <a:bodyPr/>
        <a:lstStyle/>
        <a:p>
          <a:r>
            <a:rPr lang="nl-NL" dirty="0"/>
            <a:t>XP 20/100</a:t>
          </a:r>
        </a:p>
        <a:p>
          <a:r>
            <a:rPr lang="nl-NL" dirty="0"/>
            <a:t>HP 10/10</a:t>
          </a:r>
        </a:p>
      </dgm:t>
    </dgm:pt>
    <dgm:pt modelId="{613DED41-63AD-40D7-BADD-F1A4D8A1B55A}" type="parTrans" cxnId="{BBA26426-6091-4B79-964A-55F678029B26}">
      <dgm:prSet/>
      <dgm:spPr/>
      <dgm:t>
        <a:bodyPr/>
        <a:lstStyle/>
        <a:p>
          <a:endParaRPr lang="nl-NL"/>
        </a:p>
      </dgm:t>
    </dgm:pt>
    <dgm:pt modelId="{2BAD1C75-2164-4745-8E1F-5FC23819C344}" type="sibTrans" cxnId="{BBA26426-6091-4B79-964A-55F678029B26}">
      <dgm:prSet/>
      <dgm:spPr/>
      <dgm:t>
        <a:bodyPr/>
        <a:lstStyle/>
        <a:p>
          <a:endParaRPr lang="nl-NL"/>
        </a:p>
      </dgm:t>
    </dgm:pt>
    <dgm:pt modelId="{AB20B9C7-C2BC-4419-9406-84CAF35E3D10}">
      <dgm:prSet phldrT="[Tekst]"/>
      <dgm:spPr/>
      <dgm:t>
        <a:bodyPr/>
        <a:lstStyle/>
        <a:p>
          <a:r>
            <a:rPr lang="nl-NL" dirty="0"/>
            <a:t>XP 50/100</a:t>
          </a:r>
        </a:p>
        <a:p>
          <a:r>
            <a:rPr lang="nl-NL" dirty="0"/>
            <a:t>HP 10/10</a:t>
          </a:r>
        </a:p>
      </dgm:t>
    </dgm:pt>
    <dgm:pt modelId="{EB58305A-AB80-4C95-A812-3BA77B2F62B8}" type="parTrans" cxnId="{4383B491-908A-4F1F-99ED-61374CD44773}">
      <dgm:prSet/>
      <dgm:spPr/>
      <dgm:t>
        <a:bodyPr/>
        <a:lstStyle/>
        <a:p>
          <a:endParaRPr lang="nl-NL"/>
        </a:p>
      </dgm:t>
    </dgm:pt>
    <dgm:pt modelId="{38FDC690-6CD3-4F73-B48B-586E8A290599}" type="sibTrans" cxnId="{4383B491-908A-4F1F-99ED-61374CD44773}">
      <dgm:prSet/>
      <dgm:spPr/>
      <dgm:t>
        <a:bodyPr/>
        <a:lstStyle/>
        <a:p>
          <a:endParaRPr lang="nl-NL"/>
        </a:p>
      </dgm:t>
    </dgm:pt>
    <dgm:pt modelId="{DD1DBF88-4024-4A89-90E2-90955887CDCD}">
      <dgm:prSet/>
      <dgm:spPr/>
      <dgm:t>
        <a:bodyPr/>
        <a:lstStyle/>
        <a:p>
          <a:endParaRPr lang="nl-NL"/>
        </a:p>
      </dgm:t>
    </dgm:pt>
    <dgm:pt modelId="{5C6F3C1E-EFFB-4BCE-A3FF-F142519967DE}" type="parTrans" cxnId="{50297510-B8AA-4484-B57D-E1C7B2F27916}">
      <dgm:prSet/>
      <dgm:spPr/>
      <dgm:t>
        <a:bodyPr/>
        <a:lstStyle/>
        <a:p>
          <a:endParaRPr lang="nl-NL"/>
        </a:p>
      </dgm:t>
    </dgm:pt>
    <dgm:pt modelId="{68FF1E98-251A-4FB6-8C5C-8EC6D5AA4159}" type="sibTrans" cxnId="{50297510-B8AA-4484-B57D-E1C7B2F27916}">
      <dgm:prSet/>
      <dgm:spPr/>
      <dgm:t>
        <a:bodyPr/>
        <a:lstStyle/>
        <a:p>
          <a:endParaRPr lang="nl-NL"/>
        </a:p>
      </dgm:t>
    </dgm:pt>
    <dgm:pt modelId="{7D2E5DF9-ED55-4183-B619-10FB145C4B8E}">
      <dgm:prSet/>
      <dgm:spPr/>
      <dgm:t>
        <a:bodyPr/>
        <a:lstStyle/>
        <a:p>
          <a:endParaRPr lang="nl-NL"/>
        </a:p>
      </dgm:t>
    </dgm:pt>
    <dgm:pt modelId="{D2BCAD70-66F7-49D8-8111-8BC74E8379FC}" type="parTrans" cxnId="{EE7EBF5B-FD49-4D34-8B3F-A23EF206E409}">
      <dgm:prSet/>
      <dgm:spPr/>
      <dgm:t>
        <a:bodyPr/>
        <a:lstStyle/>
        <a:p>
          <a:endParaRPr lang="nl-NL"/>
        </a:p>
      </dgm:t>
    </dgm:pt>
    <dgm:pt modelId="{358E7AB5-5D0C-445D-8CF6-49D296EB2A03}" type="sibTrans" cxnId="{EE7EBF5B-FD49-4D34-8B3F-A23EF206E409}">
      <dgm:prSet/>
      <dgm:spPr/>
      <dgm:t>
        <a:bodyPr/>
        <a:lstStyle/>
        <a:p>
          <a:endParaRPr lang="nl-NL"/>
        </a:p>
      </dgm:t>
    </dgm:pt>
    <dgm:pt modelId="{886E5252-857D-410E-82AF-FF042D32DC98}" type="pres">
      <dgm:prSet presAssocID="{82A65EC9-2DD9-4915-94A2-4651AF626BE2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</dgm:pt>
    <dgm:pt modelId="{4A6901C2-6BEA-473F-B8A9-EB19709A1D40}" type="pres">
      <dgm:prSet presAssocID="{CCAF05ED-EB7C-43AA-B90F-3261CEE51813}" presName="root" presStyleCnt="0">
        <dgm:presLayoutVars>
          <dgm:chMax/>
          <dgm:chPref val="4"/>
        </dgm:presLayoutVars>
      </dgm:prSet>
      <dgm:spPr/>
    </dgm:pt>
    <dgm:pt modelId="{8C8B719E-459B-49C6-BF36-159F9FC27F0F}" type="pres">
      <dgm:prSet presAssocID="{CCAF05ED-EB7C-43AA-B90F-3261CEE51813}" presName="rootComposite" presStyleCnt="0">
        <dgm:presLayoutVars/>
      </dgm:prSet>
      <dgm:spPr/>
    </dgm:pt>
    <dgm:pt modelId="{C5F92E8F-DF51-4219-9416-75EF57C35425}" type="pres">
      <dgm:prSet presAssocID="{CCAF05ED-EB7C-43AA-B90F-3261CEE51813}" presName="rootText" presStyleLbl="node0" presStyleIdx="0" presStyleCnt="1">
        <dgm:presLayoutVars>
          <dgm:chMax/>
          <dgm:chPref val="4"/>
        </dgm:presLayoutVars>
      </dgm:prSet>
      <dgm:spPr/>
    </dgm:pt>
    <dgm:pt modelId="{DE9038DF-A707-49F0-8EFD-767EE0B05E4F}" type="pres">
      <dgm:prSet presAssocID="{CCAF05ED-EB7C-43AA-B90F-3261CEE51813}" presName="childShape" presStyleCnt="0">
        <dgm:presLayoutVars>
          <dgm:chMax val="0"/>
          <dgm:chPref val="0"/>
        </dgm:presLayoutVars>
      </dgm:prSet>
      <dgm:spPr/>
    </dgm:pt>
    <dgm:pt modelId="{D598E2EC-10E0-4096-8D55-C5D44BA84BA7}" type="pres">
      <dgm:prSet presAssocID="{6B9E14C7-5077-4B27-9A86-AD1DE9B476EE}" presName="childComposite" presStyleCnt="0">
        <dgm:presLayoutVars>
          <dgm:chMax val="0"/>
          <dgm:chPref val="0"/>
        </dgm:presLayoutVars>
      </dgm:prSet>
      <dgm:spPr/>
    </dgm:pt>
    <dgm:pt modelId="{14EAD523-3D29-44B6-B458-CE003C49D845}" type="pres">
      <dgm:prSet presAssocID="{6B9E14C7-5077-4B27-9A86-AD1DE9B476E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BED3E2-7DCD-4EE5-AC18-E43796F378C4}" type="pres">
      <dgm:prSet presAssocID="{6B9E14C7-5077-4B27-9A86-AD1DE9B476E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A9F014E4-ACFE-47FD-BEF8-F1154D4E1C4C}" type="pres">
      <dgm:prSet presAssocID="{AB20B9C7-C2BC-4419-9406-84CAF35E3D10}" presName="childComposite" presStyleCnt="0">
        <dgm:presLayoutVars>
          <dgm:chMax val="0"/>
          <dgm:chPref val="0"/>
        </dgm:presLayoutVars>
      </dgm:prSet>
      <dgm:spPr/>
    </dgm:pt>
    <dgm:pt modelId="{1FFD9D8B-0767-40B8-B566-B31A16442343}" type="pres">
      <dgm:prSet presAssocID="{AB20B9C7-C2BC-4419-9406-84CAF35E3D10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5AF39449-334E-400B-B04A-8F5E2A36A74A}" type="pres">
      <dgm:prSet presAssocID="{AB20B9C7-C2BC-4419-9406-84CAF35E3D10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382DA42B-B1A5-4C39-A38B-A277B10D9546}" type="pres">
      <dgm:prSet presAssocID="{DD1DBF88-4024-4A89-90E2-90955887CDCD}" presName="childComposite" presStyleCnt="0">
        <dgm:presLayoutVars>
          <dgm:chMax val="0"/>
          <dgm:chPref val="0"/>
        </dgm:presLayoutVars>
      </dgm:prSet>
      <dgm:spPr/>
    </dgm:pt>
    <dgm:pt modelId="{2E24BED1-62F8-404B-BDDD-580801427D1E}" type="pres">
      <dgm:prSet presAssocID="{DD1DBF88-4024-4A89-90E2-90955887CDCD}" presName="Image" presStyleLbl="node1" presStyleIdx="2" presStyleCnt="4"/>
      <dgm:spPr/>
    </dgm:pt>
    <dgm:pt modelId="{4559D577-452E-4284-930D-F0B24C8E3B33}" type="pres">
      <dgm:prSet presAssocID="{DD1DBF88-4024-4A89-90E2-90955887CDCD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0620327F-97CE-408A-9712-91C3D47AEC83}" type="pres">
      <dgm:prSet presAssocID="{7D2E5DF9-ED55-4183-B619-10FB145C4B8E}" presName="childComposite" presStyleCnt="0">
        <dgm:presLayoutVars>
          <dgm:chMax val="0"/>
          <dgm:chPref val="0"/>
        </dgm:presLayoutVars>
      </dgm:prSet>
      <dgm:spPr/>
    </dgm:pt>
    <dgm:pt modelId="{A4011DD2-E57D-46FF-871C-C252943ACE0F}" type="pres">
      <dgm:prSet presAssocID="{7D2E5DF9-ED55-4183-B619-10FB145C4B8E}" presName="Image" presStyleLbl="node1" presStyleIdx="3" presStyleCnt="4"/>
      <dgm:spPr/>
    </dgm:pt>
    <dgm:pt modelId="{473AC8A1-1AF1-495D-88F1-A706B0EA89E6}" type="pres">
      <dgm:prSet presAssocID="{7D2E5DF9-ED55-4183-B619-10FB145C4B8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297510-B8AA-4484-B57D-E1C7B2F27916}" srcId="{CCAF05ED-EB7C-43AA-B90F-3261CEE51813}" destId="{DD1DBF88-4024-4A89-90E2-90955887CDCD}" srcOrd="2" destOrd="0" parTransId="{5C6F3C1E-EFFB-4BCE-A3FF-F142519967DE}" sibTransId="{68FF1E98-251A-4FB6-8C5C-8EC6D5AA4159}"/>
    <dgm:cxn modelId="{7C47EF1D-7E04-4F34-8335-4BF29654BB18}" type="presOf" srcId="{CCAF05ED-EB7C-43AA-B90F-3261CEE51813}" destId="{C5F92E8F-DF51-4219-9416-75EF57C35425}" srcOrd="0" destOrd="0" presId="urn:microsoft.com/office/officeart/2008/layout/PictureAccentList"/>
    <dgm:cxn modelId="{3D05C924-1F6A-4767-84CE-43F5F9958E58}" type="presOf" srcId="{DD1DBF88-4024-4A89-90E2-90955887CDCD}" destId="{4559D577-452E-4284-930D-F0B24C8E3B33}" srcOrd="0" destOrd="0" presId="urn:microsoft.com/office/officeart/2008/layout/PictureAccentList"/>
    <dgm:cxn modelId="{BBA26426-6091-4B79-964A-55F678029B26}" srcId="{CCAF05ED-EB7C-43AA-B90F-3261CEE51813}" destId="{6B9E14C7-5077-4B27-9A86-AD1DE9B476EE}" srcOrd="0" destOrd="0" parTransId="{613DED41-63AD-40D7-BADD-F1A4D8A1B55A}" sibTransId="{2BAD1C75-2164-4745-8E1F-5FC23819C344}"/>
    <dgm:cxn modelId="{EE7EBF5B-FD49-4D34-8B3F-A23EF206E409}" srcId="{CCAF05ED-EB7C-43AA-B90F-3261CEE51813}" destId="{7D2E5DF9-ED55-4183-B619-10FB145C4B8E}" srcOrd="3" destOrd="0" parTransId="{D2BCAD70-66F7-49D8-8111-8BC74E8379FC}" sibTransId="{358E7AB5-5D0C-445D-8CF6-49D296EB2A03}"/>
    <dgm:cxn modelId="{D5D9CB52-3239-4883-9E14-5688E12A43D7}" type="presOf" srcId="{7D2E5DF9-ED55-4183-B619-10FB145C4B8E}" destId="{473AC8A1-1AF1-495D-88F1-A706B0EA89E6}" srcOrd="0" destOrd="0" presId="urn:microsoft.com/office/officeart/2008/layout/PictureAccentList"/>
    <dgm:cxn modelId="{4383B491-908A-4F1F-99ED-61374CD44773}" srcId="{CCAF05ED-EB7C-43AA-B90F-3261CEE51813}" destId="{AB20B9C7-C2BC-4419-9406-84CAF35E3D10}" srcOrd="1" destOrd="0" parTransId="{EB58305A-AB80-4C95-A812-3BA77B2F62B8}" sibTransId="{38FDC690-6CD3-4F73-B48B-586E8A290599}"/>
    <dgm:cxn modelId="{E6758E97-8617-4790-97AB-8EED205C1536}" type="presOf" srcId="{82A65EC9-2DD9-4915-94A2-4651AF626BE2}" destId="{886E5252-857D-410E-82AF-FF042D32DC98}" srcOrd="0" destOrd="0" presId="urn:microsoft.com/office/officeart/2008/layout/PictureAccentList"/>
    <dgm:cxn modelId="{721DDC9A-90D3-415D-922A-F8B984920A96}" srcId="{82A65EC9-2DD9-4915-94A2-4651AF626BE2}" destId="{CCAF05ED-EB7C-43AA-B90F-3261CEE51813}" srcOrd="0" destOrd="0" parTransId="{FAA9A650-93CE-4B04-A28E-19D9B4A0CD8C}" sibTransId="{6390C0A7-43CB-4AF9-A42B-955701A3540F}"/>
    <dgm:cxn modelId="{44F4B5C5-0573-4E13-B620-BBD21FC79597}" type="presOf" srcId="{6B9E14C7-5077-4B27-9A86-AD1DE9B476EE}" destId="{F8BED3E2-7DCD-4EE5-AC18-E43796F378C4}" srcOrd="0" destOrd="0" presId="urn:microsoft.com/office/officeart/2008/layout/PictureAccentList"/>
    <dgm:cxn modelId="{ED7804D1-F3D3-400B-86E2-D0C7116D5223}" type="presOf" srcId="{AB20B9C7-C2BC-4419-9406-84CAF35E3D10}" destId="{5AF39449-334E-400B-B04A-8F5E2A36A74A}" srcOrd="0" destOrd="0" presId="urn:microsoft.com/office/officeart/2008/layout/PictureAccentList"/>
    <dgm:cxn modelId="{20859291-8E25-43DC-9C9A-5A0DDFBD8CC5}" type="presParOf" srcId="{886E5252-857D-410E-82AF-FF042D32DC98}" destId="{4A6901C2-6BEA-473F-B8A9-EB19709A1D40}" srcOrd="0" destOrd="0" presId="urn:microsoft.com/office/officeart/2008/layout/PictureAccentList"/>
    <dgm:cxn modelId="{437FED3E-1907-45AF-B4E9-1FF5FB1A9324}" type="presParOf" srcId="{4A6901C2-6BEA-473F-B8A9-EB19709A1D40}" destId="{8C8B719E-459B-49C6-BF36-159F9FC27F0F}" srcOrd="0" destOrd="0" presId="urn:microsoft.com/office/officeart/2008/layout/PictureAccentList"/>
    <dgm:cxn modelId="{DEFC98D8-A4C5-43C2-B9D2-BF189DF37A6A}" type="presParOf" srcId="{8C8B719E-459B-49C6-BF36-159F9FC27F0F}" destId="{C5F92E8F-DF51-4219-9416-75EF57C35425}" srcOrd="0" destOrd="0" presId="urn:microsoft.com/office/officeart/2008/layout/PictureAccentList"/>
    <dgm:cxn modelId="{F7EEADBE-9C05-448B-9E24-06B8BEC8D5AA}" type="presParOf" srcId="{4A6901C2-6BEA-473F-B8A9-EB19709A1D40}" destId="{DE9038DF-A707-49F0-8EFD-767EE0B05E4F}" srcOrd="1" destOrd="0" presId="urn:microsoft.com/office/officeart/2008/layout/PictureAccentList"/>
    <dgm:cxn modelId="{E093DCE2-8ECB-427B-8A81-A5B90E3C6075}" type="presParOf" srcId="{DE9038DF-A707-49F0-8EFD-767EE0B05E4F}" destId="{D598E2EC-10E0-4096-8D55-C5D44BA84BA7}" srcOrd="0" destOrd="0" presId="urn:microsoft.com/office/officeart/2008/layout/PictureAccentList"/>
    <dgm:cxn modelId="{0F6C0A6A-53A1-4630-8D13-7A3A6B2BCA78}" type="presParOf" srcId="{D598E2EC-10E0-4096-8D55-C5D44BA84BA7}" destId="{14EAD523-3D29-44B6-B458-CE003C49D845}" srcOrd="0" destOrd="0" presId="urn:microsoft.com/office/officeart/2008/layout/PictureAccentList"/>
    <dgm:cxn modelId="{F4A98B82-EE4D-4039-9D35-7234733D1608}" type="presParOf" srcId="{D598E2EC-10E0-4096-8D55-C5D44BA84BA7}" destId="{F8BED3E2-7DCD-4EE5-AC18-E43796F378C4}" srcOrd="1" destOrd="0" presId="urn:microsoft.com/office/officeart/2008/layout/PictureAccentList"/>
    <dgm:cxn modelId="{94B69A5A-BB86-4A86-95F8-4DC7FC0F4E26}" type="presParOf" srcId="{DE9038DF-A707-49F0-8EFD-767EE0B05E4F}" destId="{A9F014E4-ACFE-47FD-BEF8-F1154D4E1C4C}" srcOrd="1" destOrd="0" presId="urn:microsoft.com/office/officeart/2008/layout/PictureAccentList"/>
    <dgm:cxn modelId="{A4DB496A-148D-44A7-B6B4-A6F1FC0ED8C9}" type="presParOf" srcId="{A9F014E4-ACFE-47FD-BEF8-F1154D4E1C4C}" destId="{1FFD9D8B-0767-40B8-B566-B31A16442343}" srcOrd="0" destOrd="0" presId="urn:microsoft.com/office/officeart/2008/layout/PictureAccentList"/>
    <dgm:cxn modelId="{15706C36-6C3A-4DF6-87C7-6C95EF5764B2}" type="presParOf" srcId="{A9F014E4-ACFE-47FD-BEF8-F1154D4E1C4C}" destId="{5AF39449-334E-400B-B04A-8F5E2A36A74A}" srcOrd="1" destOrd="0" presId="urn:microsoft.com/office/officeart/2008/layout/PictureAccentList"/>
    <dgm:cxn modelId="{4C14B2D2-2F45-42A7-BC62-A2BA432E4E50}" type="presParOf" srcId="{DE9038DF-A707-49F0-8EFD-767EE0B05E4F}" destId="{382DA42B-B1A5-4C39-A38B-A277B10D9546}" srcOrd="2" destOrd="0" presId="urn:microsoft.com/office/officeart/2008/layout/PictureAccentList"/>
    <dgm:cxn modelId="{4975E2DA-B076-4638-8D3F-591C213727AE}" type="presParOf" srcId="{382DA42B-B1A5-4C39-A38B-A277B10D9546}" destId="{2E24BED1-62F8-404B-BDDD-580801427D1E}" srcOrd="0" destOrd="0" presId="urn:microsoft.com/office/officeart/2008/layout/PictureAccentList"/>
    <dgm:cxn modelId="{37CE4572-CFCC-4195-9716-5FFA40FD873C}" type="presParOf" srcId="{382DA42B-B1A5-4C39-A38B-A277B10D9546}" destId="{4559D577-452E-4284-930D-F0B24C8E3B33}" srcOrd="1" destOrd="0" presId="urn:microsoft.com/office/officeart/2008/layout/PictureAccentList"/>
    <dgm:cxn modelId="{1CECC311-16DB-4A16-957C-B59641EACEB6}" type="presParOf" srcId="{DE9038DF-A707-49F0-8EFD-767EE0B05E4F}" destId="{0620327F-97CE-408A-9712-91C3D47AEC83}" srcOrd="3" destOrd="0" presId="urn:microsoft.com/office/officeart/2008/layout/PictureAccentList"/>
    <dgm:cxn modelId="{6BA90783-1A59-4C43-9036-C7A1FDC9DA5B}" type="presParOf" srcId="{0620327F-97CE-408A-9712-91C3D47AEC83}" destId="{A4011DD2-E57D-46FF-871C-C252943ACE0F}" srcOrd="0" destOrd="0" presId="urn:microsoft.com/office/officeart/2008/layout/PictureAccentList"/>
    <dgm:cxn modelId="{0ED990B4-395D-4697-B653-81C64288F64C}" type="presParOf" srcId="{0620327F-97CE-408A-9712-91C3D47AEC83}" destId="{473AC8A1-1AF1-495D-88F1-A706B0EA89E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A65EC9-2DD9-4915-94A2-4651AF626BE2}" type="doc">
      <dgm:prSet loTypeId="urn:microsoft.com/office/officeart/2008/layout/PictureAccent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NL"/>
        </a:p>
      </dgm:t>
    </dgm:pt>
    <dgm:pt modelId="{CCAF05ED-EB7C-43AA-B90F-3261CEE51813}">
      <dgm:prSet phldrT="[Tekst]"/>
      <dgm:spPr/>
      <dgm:t>
        <a:bodyPr/>
        <a:lstStyle/>
        <a:p>
          <a:r>
            <a:rPr lang="nl-NL" dirty="0"/>
            <a:t>tovenaars</a:t>
          </a:r>
        </a:p>
      </dgm:t>
    </dgm:pt>
    <dgm:pt modelId="{FAA9A650-93CE-4B04-A28E-19D9B4A0CD8C}" type="parTrans" cxnId="{721DDC9A-90D3-415D-922A-F8B984920A96}">
      <dgm:prSet/>
      <dgm:spPr/>
      <dgm:t>
        <a:bodyPr/>
        <a:lstStyle/>
        <a:p>
          <a:endParaRPr lang="nl-NL"/>
        </a:p>
      </dgm:t>
    </dgm:pt>
    <dgm:pt modelId="{6390C0A7-43CB-4AF9-A42B-955701A3540F}" type="sibTrans" cxnId="{721DDC9A-90D3-415D-922A-F8B984920A96}">
      <dgm:prSet/>
      <dgm:spPr/>
      <dgm:t>
        <a:bodyPr/>
        <a:lstStyle/>
        <a:p>
          <a:endParaRPr lang="nl-NL"/>
        </a:p>
      </dgm:t>
    </dgm:pt>
    <dgm:pt modelId="{6B9E14C7-5077-4B27-9A86-AD1DE9B476EE}">
      <dgm:prSet phldrT="[Tekst]"/>
      <dgm:spPr/>
      <dgm:t>
        <a:bodyPr/>
        <a:lstStyle/>
        <a:p>
          <a:r>
            <a:rPr lang="nl-NL" dirty="0"/>
            <a:t>XP 20/100</a:t>
          </a:r>
        </a:p>
        <a:p>
          <a:r>
            <a:rPr lang="nl-NL" dirty="0"/>
            <a:t>HP 10/10</a:t>
          </a:r>
        </a:p>
      </dgm:t>
    </dgm:pt>
    <dgm:pt modelId="{613DED41-63AD-40D7-BADD-F1A4D8A1B55A}" type="parTrans" cxnId="{BBA26426-6091-4B79-964A-55F678029B26}">
      <dgm:prSet/>
      <dgm:spPr/>
      <dgm:t>
        <a:bodyPr/>
        <a:lstStyle/>
        <a:p>
          <a:endParaRPr lang="nl-NL"/>
        </a:p>
      </dgm:t>
    </dgm:pt>
    <dgm:pt modelId="{2BAD1C75-2164-4745-8E1F-5FC23819C344}" type="sibTrans" cxnId="{BBA26426-6091-4B79-964A-55F678029B26}">
      <dgm:prSet/>
      <dgm:spPr/>
      <dgm:t>
        <a:bodyPr/>
        <a:lstStyle/>
        <a:p>
          <a:endParaRPr lang="nl-NL"/>
        </a:p>
      </dgm:t>
    </dgm:pt>
    <dgm:pt modelId="{AB20B9C7-C2BC-4419-9406-84CAF35E3D10}">
      <dgm:prSet phldrT="[Tekst]"/>
      <dgm:spPr/>
      <dgm:t>
        <a:bodyPr/>
        <a:lstStyle/>
        <a:p>
          <a:r>
            <a:rPr lang="nl-NL" dirty="0"/>
            <a:t>XP 50/100</a:t>
          </a:r>
        </a:p>
        <a:p>
          <a:r>
            <a:rPr lang="nl-NL" dirty="0"/>
            <a:t>HP 10/10</a:t>
          </a:r>
        </a:p>
      </dgm:t>
    </dgm:pt>
    <dgm:pt modelId="{EB58305A-AB80-4C95-A812-3BA77B2F62B8}" type="parTrans" cxnId="{4383B491-908A-4F1F-99ED-61374CD44773}">
      <dgm:prSet/>
      <dgm:spPr/>
      <dgm:t>
        <a:bodyPr/>
        <a:lstStyle/>
        <a:p>
          <a:endParaRPr lang="nl-NL"/>
        </a:p>
      </dgm:t>
    </dgm:pt>
    <dgm:pt modelId="{38FDC690-6CD3-4F73-B48B-586E8A290599}" type="sibTrans" cxnId="{4383B491-908A-4F1F-99ED-61374CD44773}">
      <dgm:prSet/>
      <dgm:spPr/>
      <dgm:t>
        <a:bodyPr/>
        <a:lstStyle/>
        <a:p>
          <a:endParaRPr lang="nl-NL"/>
        </a:p>
      </dgm:t>
    </dgm:pt>
    <dgm:pt modelId="{DD1DBF88-4024-4A89-90E2-90955887CDCD}">
      <dgm:prSet/>
      <dgm:spPr/>
      <dgm:t>
        <a:bodyPr/>
        <a:lstStyle/>
        <a:p>
          <a:endParaRPr lang="nl-NL"/>
        </a:p>
      </dgm:t>
    </dgm:pt>
    <dgm:pt modelId="{5C6F3C1E-EFFB-4BCE-A3FF-F142519967DE}" type="parTrans" cxnId="{50297510-B8AA-4484-B57D-E1C7B2F27916}">
      <dgm:prSet/>
      <dgm:spPr/>
      <dgm:t>
        <a:bodyPr/>
        <a:lstStyle/>
        <a:p>
          <a:endParaRPr lang="nl-NL"/>
        </a:p>
      </dgm:t>
    </dgm:pt>
    <dgm:pt modelId="{68FF1E98-251A-4FB6-8C5C-8EC6D5AA4159}" type="sibTrans" cxnId="{50297510-B8AA-4484-B57D-E1C7B2F27916}">
      <dgm:prSet/>
      <dgm:spPr/>
      <dgm:t>
        <a:bodyPr/>
        <a:lstStyle/>
        <a:p>
          <a:endParaRPr lang="nl-NL"/>
        </a:p>
      </dgm:t>
    </dgm:pt>
    <dgm:pt modelId="{7D2E5DF9-ED55-4183-B619-10FB145C4B8E}">
      <dgm:prSet/>
      <dgm:spPr/>
      <dgm:t>
        <a:bodyPr/>
        <a:lstStyle/>
        <a:p>
          <a:endParaRPr lang="nl-NL"/>
        </a:p>
      </dgm:t>
    </dgm:pt>
    <dgm:pt modelId="{D2BCAD70-66F7-49D8-8111-8BC74E8379FC}" type="parTrans" cxnId="{EE7EBF5B-FD49-4D34-8B3F-A23EF206E409}">
      <dgm:prSet/>
      <dgm:spPr/>
      <dgm:t>
        <a:bodyPr/>
        <a:lstStyle/>
        <a:p>
          <a:endParaRPr lang="nl-NL"/>
        </a:p>
      </dgm:t>
    </dgm:pt>
    <dgm:pt modelId="{358E7AB5-5D0C-445D-8CF6-49D296EB2A03}" type="sibTrans" cxnId="{EE7EBF5B-FD49-4D34-8B3F-A23EF206E409}">
      <dgm:prSet/>
      <dgm:spPr/>
      <dgm:t>
        <a:bodyPr/>
        <a:lstStyle/>
        <a:p>
          <a:endParaRPr lang="nl-NL"/>
        </a:p>
      </dgm:t>
    </dgm:pt>
    <dgm:pt modelId="{886E5252-857D-410E-82AF-FF042D32DC98}" type="pres">
      <dgm:prSet presAssocID="{82A65EC9-2DD9-4915-94A2-4651AF626BE2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</dgm:pt>
    <dgm:pt modelId="{4A6901C2-6BEA-473F-B8A9-EB19709A1D40}" type="pres">
      <dgm:prSet presAssocID="{CCAF05ED-EB7C-43AA-B90F-3261CEE51813}" presName="root" presStyleCnt="0">
        <dgm:presLayoutVars>
          <dgm:chMax/>
          <dgm:chPref val="4"/>
        </dgm:presLayoutVars>
      </dgm:prSet>
      <dgm:spPr/>
    </dgm:pt>
    <dgm:pt modelId="{8C8B719E-459B-49C6-BF36-159F9FC27F0F}" type="pres">
      <dgm:prSet presAssocID="{CCAF05ED-EB7C-43AA-B90F-3261CEE51813}" presName="rootComposite" presStyleCnt="0">
        <dgm:presLayoutVars/>
      </dgm:prSet>
      <dgm:spPr/>
    </dgm:pt>
    <dgm:pt modelId="{C5F92E8F-DF51-4219-9416-75EF57C35425}" type="pres">
      <dgm:prSet presAssocID="{CCAF05ED-EB7C-43AA-B90F-3261CEE51813}" presName="rootText" presStyleLbl="node0" presStyleIdx="0" presStyleCnt="1">
        <dgm:presLayoutVars>
          <dgm:chMax/>
          <dgm:chPref val="4"/>
        </dgm:presLayoutVars>
      </dgm:prSet>
      <dgm:spPr/>
    </dgm:pt>
    <dgm:pt modelId="{DE9038DF-A707-49F0-8EFD-767EE0B05E4F}" type="pres">
      <dgm:prSet presAssocID="{CCAF05ED-EB7C-43AA-B90F-3261CEE51813}" presName="childShape" presStyleCnt="0">
        <dgm:presLayoutVars>
          <dgm:chMax val="0"/>
          <dgm:chPref val="0"/>
        </dgm:presLayoutVars>
      </dgm:prSet>
      <dgm:spPr/>
    </dgm:pt>
    <dgm:pt modelId="{D598E2EC-10E0-4096-8D55-C5D44BA84BA7}" type="pres">
      <dgm:prSet presAssocID="{6B9E14C7-5077-4B27-9A86-AD1DE9B476EE}" presName="childComposite" presStyleCnt="0">
        <dgm:presLayoutVars>
          <dgm:chMax val="0"/>
          <dgm:chPref val="0"/>
        </dgm:presLayoutVars>
      </dgm:prSet>
      <dgm:spPr/>
    </dgm:pt>
    <dgm:pt modelId="{14EAD523-3D29-44B6-B458-CE003C49D845}" type="pres">
      <dgm:prSet presAssocID="{6B9E14C7-5077-4B27-9A86-AD1DE9B476EE}" presName="Image" presStyleLbl="nod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8BED3E2-7DCD-4EE5-AC18-E43796F378C4}" type="pres">
      <dgm:prSet presAssocID="{6B9E14C7-5077-4B27-9A86-AD1DE9B476E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A9F014E4-ACFE-47FD-BEF8-F1154D4E1C4C}" type="pres">
      <dgm:prSet presAssocID="{AB20B9C7-C2BC-4419-9406-84CAF35E3D10}" presName="childComposite" presStyleCnt="0">
        <dgm:presLayoutVars>
          <dgm:chMax val="0"/>
          <dgm:chPref val="0"/>
        </dgm:presLayoutVars>
      </dgm:prSet>
      <dgm:spPr/>
    </dgm:pt>
    <dgm:pt modelId="{1FFD9D8B-0767-40B8-B566-B31A16442343}" type="pres">
      <dgm:prSet presAssocID="{AB20B9C7-C2BC-4419-9406-84CAF35E3D10}" presName="Image" presStyleLbl="node1" presStyleIdx="1" presStyleCnt="4"/>
      <dgm:spPr>
        <a:blipFill>
          <a:blip xmlns:r="http://schemas.openxmlformats.org/officeDocument/2006/relationships" r:embed="rId2"/>
          <a:srcRect/>
          <a:stretch>
            <a:fillRect t="-25000" b="-25000"/>
          </a:stretch>
        </a:blipFill>
      </dgm:spPr>
    </dgm:pt>
    <dgm:pt modelId="{5AF39449-334E-400B-B04A-8F5E2A36A74A}" type="pres">
      <dgm:prSet presAssocID="{AB20B9C7-C2BC-4419-9406-84CAF35E3D10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382DA42B-B1A5-4C39-A38B-A277B10D9546}" type="pres">
      <dgm:prSet presAssocID="{DD1DBF88-4024-4A89-90E2-90955887CDCD}" presName="childComposite" presStyleCnt="0">
        <dgm:presLayoutVars>
          <dgm:chMax val="0"/>
          <dgm:chPref val="0"/>
        </dgm:presLayoutVars>
      </dgm:prSet>
      <dgm:spPr/>
    </dgm:pt>
    <dgm:pt modelId="{2E24BED1-62F8-404B-BDDD-580801427D1E}" type="pres">
      <dgm:prSet presAssocID="{DD1DBF88-4024-4A89-90E2-90955887CDCD}" presName="Image" presStyleLbl="node1" presStyleIdx="2" presStyleCnt="4"/>
      <dgm:spPr/>
    </dgm:pt>
    <dgm:pt modelId="{4559D577-452E-4284-930D-F0B24C8E3B33}" type="pres">
      <dgm:prSet presAssocID="{DD1DBF88-4024-4A89-90E2-90955887CDCD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0620327F-97CE-408A-9712-91C3D47AEC83}" type="pres">
      <dgm:prSet presAssocID="{7D2E5DF9-ED55-4183-B619-10FB145C4B8E}" presName="childComposite" presStyleCnt="0">
        <dgm:presLayoutVars>
          <dgm:chMax val="0"/>
          <dgm:chPref val="0"/>
        </dgm:presLayoutVars>
      </dgm:prSet>
      <dgm:spPr/>
    </dgm:pt>
    <dgm:pt modelId="{A4011DD2-E57D-46FF-871C-C252943ACE0F}" type="pres">
      <dgm:prSet presAssocID="{7D2E5DF9-ED55-4183-B619-10FB145C4B8E}" presName="Image" presStyleLbl="node1" presStyleIdx="3" presStyleCnt="4"/>
      <dgm:spPr/>
    </dgm:pt>
    <dgm:pt modelId="{473AC8A1-1AF1-495D-88F1-A706B0EA89E6}" type="pres">
      <dgm:prSet presAssocID="{7D2E5DF9-ED55-4183-B619-10FB145C4B8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297510-B8AA-4484-B57D-E1C7B2F27916}" srcId="{CCAF05ED-EB7C-43AA-B90F-3261CEE51813}" destId="{DD1DBF88-4024-4A89-90E2-90955887CDCD}" srcOrd="2" destOrd="0" parTransId="{5C6F3C1E-EFFB-4BCE-A3FF-F142519967DE}" sibTransId="{68FF1E98-251A-4FB6-8C5C-8EC6D5AA4159}"/>
    <dgm:cxn modelId="{7C47EF1D-7E04-4F34-8335-4BF29654BB18}" type="presOf" srcId="{CCAF05ED-EB7C-43AA-B90F-3261CEE51813}" destId="{C5F92E8F-DF51-4219-9416-75EF57C35425}" srcOrd="0" destOrd="0" presId="urn:microsoft.com/office/officeart/2008/layout/PictureAccentList"/>
    <dgm:cxn modelId="{3D05C924-1F6A-4767-84CE-43F5F9958E58}" type="presOf" srcId="{DD1DBF88-4024-4A89-90E2-90955887CDCD}" destId="{4559D577-452E-4284-930D-F0B24C8E3B33}" srcOrd="0" destOrd="0" presId="urn:microsoft.com/office/officeart/2008/layout/PictureAccentList"/>
    <dgm:cxn modelId="{BBA26426-6091-4B79-964A-55F678029B26}" srcId="{CCAF05ED-EB7C-43AA-B90F-3261CEE51813}" destId="{6B9E14C7-5077-4B27-9A86-AD1DE9B476EE}" srcOrd="0" destOrd="0" parTransId="{613DED41-63AD-40D7-BADD-F1A4D8A1B55A}" sibTransId="{2BAD1C75-2164-4745-8E1F-5FC23819C344}"/>
    <dgm:cxn modelId="{EE7EBF5B-FD49-4D34-8B3F-A23EF206E409}" srcId="{CCAF05ED-EB7C-43AA-B90F-3261CEE51813}" destId="{7D2E5DF9-ED55-4183-B619-10FB145C4B8E}" srcOrd="3" destOrd="0" parTransId="{D2BCAD70-66F7-49D8-8111-8BC74E8379FC}" sibTransId="{358E7AB5-5D0C-445D-8CF6-49D296EB2A03}"/>
    <dgm:cxn modelId="{D5D9CB52-3239-4883-9E14-5688E12A43D7}" type="presOf" srcId="{7D2E5DF9-ED55-4183-B619-10FB145C4B8E}" destId="{473AC8A1-1AF1-495D-88F1-A706B0EA89E6}" srcOrd="0" destOrd="0" presId="urn:microsoft.com/office/officeart/2008/layout/PictureAccentList"/>
    <dgm:cxn modelId="{4383B491-908A-4F1F-99ED-61374CD44773}" srcId="{CCAF05ED-EB7C-43AA-B90F-3261CEE51813}" destId="{AB20B9C7-C2BC-4419-9406-84CAF35E3D10}" srcOrd="1" destOrd="0" parTransId="{EB58305A-AB80-4C95-A812-3BA77B2F62B8}" sibTransId="{38FDC690-6CD3-4F73-B48B-586E8A290599}"/>
    <dgm:cxn modelId="{E6758E97-8617-4790-97AB-8EED205C1536}" type="presOf" srcId="{82A65EC9-2DD9-4915-94A2-4651AF626BE2}" destId="{886E5252-857D-410E-82AF-FF042D32DC98}" srcOrd="0" destOrd="0" presId="urn:microsoft.com/office/officeart/2008/layout/PictureAccentList"/>
    <dgm:cxn modelId="{721DDC9A-90D3-415D-922A-F8B984920A96}" srcId="{82A65EC9-2DD9-4915-94A2-4651AF626BE2}" destId="{CCAF05ED-EB7C-43AA-B90F-3261CEE51813}" srcOrd="0" destOrd="0" parTransId="{FAA9A650-93CE-4B04-A28E-19D9B4A0CD8C}" sibTransId="{6390C0A7-43CB-4AF9-A42B-955701A3540F}"/>
    <dgm:cxn modelId="{44F4B5C5-0573-4E13-B620-BBD21FC79597}" type="presOf" srcId="{6B9E14C7-5077-4B27-9A86-AD1DE9B476EE}" destId="{F8BED3E2-7DCD-4EE5-AC18-E43796F378C4}" srcOrd="0" destOrd="0" presId="urn:microsoft.com/office/officeart/2008/layout/PictureAccentList"/>
    <dgm:cxn modelId="{ED7804D1-F3D3-400B-86E2-D0C7116D5223}" type="presOf" srcId="{AB20B9C7-C2BC-4419-9406-84CAF35E3D10}" destId="{5AF39449-334E-400B-B04A-8F5E2A36A74A}" srcOrd="0" destOrd="0" presId="urn:microsoft.com/office/officeart/2008/layout/PictureAccentList"/>
    <dgm:cxn modelId="{20859291-8E25-43DC-9C9A-5A0DDFBD8CC5}" type="presParOf" srcId="{886E5252-857D-410E-82AF-FF042D32DC98}" destId="{4A6901C2-6BEA-473F-B8A9-EB19709A1D40}" srcOrd="0" destOrd="0" presId="urn:microsoft.com/office/officeart/2008/layout/PictureAccentList"/>
    <dgm:cxn modelId="{437FED3E-1907-45AF-B4E9-1FF5FB1A9324}" type="presParOf" srcId="{4A6901C2-6BEA-473F-B8A9-EB19709A1D40}" destId="{8C8B719E-459B-49C6-BF36-159F9FC27F0F}" srcOrd="0" destOrd="0" presId="urn:microsoft.com/office/officeart/2008/layout/PictureAccentList"/>
    <dgm:cxn modelId="{DEFC98D8-A4C5-43C2-B9D2-BF189DF37A6A}" type="presParOf" srcId="{8C8B719E-459B-49C6-BF36-159F9FC27F0F}" destId="{C5F92E8F-DF51-4219-9416-75EF57C35425}" srcOrd="0" destOrd="0" presId="urn:microsoft.com/office/officeart/2008/layout/PictureAccentList"/>
    <dgm:cxn modelId="{F7EEADBE-9C05-448B-9E24-06B8BEC8D5AA}" type="presParOf" srcId="{4A6901C2-6BEA-473F-B8A9-EB19709A1D40}" destId="{DE9038DF-A707-49F0-8EFD-767EE0B05E4F}" srcOrd="1" destOrd="0" presId="urn:microsoft.com/office/officeart/2008/layout/PictureAccentList"/>
    <dgm:cxn modelId="{E093DCE2-8ECB-427B-8A81-A5B90E3C6075}" type="presParOf" srcId="{DE9038DF-A707-49F0-8EFD-767EE0B05E4F}" destId="{D598E2EC-10E0-4096-8D55-C5D44BA84BA7}" srcOrd="0" destOrd="0" presId="urn:microsoft.com/office/officeart/2008/layout/PictureAccentList"/>
    <dgm:cxn modelId="{0F6C0A6A-53A1-4630-8D13-7A3A6B2BCA78}" type="presParOf" srcId="{D598E2EC-10E0-4096-8D55-C5D44BA84BA7}" destId="{14EAD523-3D29-44B6-B458-CE003C49D845}" srcOrd="0" destOrd="0" presId="urn:microsoft.com/office/officeart/2008/layout/PictureAccentList"/>
    <dgm:cxn modelId="{F4A98B82-EE4D-4039-9D35-7234733D1608}" type="presParOf" srcId="{D598E2EC-10E0-4096-8D55-C5D44BA84BA7}" destId="{F8BED3E2-7DCD-4EE5-AC18-E43796F378C4}" srcOrd="1" destOrd="0" presId="urn:microsoft.com/office/officeart/2008/layout/PictureAccentList"/>
    <dgm:cxn modelId="{94B69A5A-BB86-4A86-95F8-4DC7FC0F4E26}" type="presParOf" srcId="{DE9038DF-A707-49F0-8EFD-767EE0B05E4F}" destId="{A9F014E4-ACFE-47FD-BEF8-F1154D4E1C4C}" srcOrd="1" destOrd="0" presId="urn:microsoft.com/office/officeart/2008/layout/PictureAccentList"/>
    <dgm:cxn modelId="{A4DB496A-148D-44A7-B6B4-A6F1FC0ED8C9}" type="presParOf" srcId="{A9F014E4-ACFE-47FD-BEF8-F1154D4E1C4C}" destId="{1FFD9D8B-0767-40B8-B566-B31A16442343}" srcOrd="0" destOrd="0" presId="urn:microsoft.com/office/officeart/2008/layout/PictureAccentList"/>
    <dgm:cxn modelId="{15706C36-6C3A-4DF6-87C7-6C95EF5764B2}" type="presParOf" srcId="{A9F014E4-ACFE-47FD-BEF8-F1154D4E1C4C}" destId="{5AF39449-334E-400B-B04A-8F5E2A36A74A}" srcOrd="1" destOrd="0" presId="urn:microsoft.com/office/officeart/2008/layout/PictureAccentList"/>
    <dgm:cxn modelId="{4C14B2D2-2F45-42A7-BC62-A2BA432E4E50}" type="presParOf" srcId="{DE9038DF-A707-49F0-8EFD-767EE0B05E4F}" destId="{382DA42B-B1A5-4C39-A38B-A277B10D9546}" srcOrd="2" destOrd="0" presId="urn:microsoft.com/office/officeart/2008/layout/PictureAccentList"/>
    <dgm:cxn modelId="{4975E2DA-B076-4638-8D3F-591C213727AE}" type="presParOf" srcId="{382DA42B-B1A5-4C39-A38B-A277B10D9546}" destId="{2E24BED1-62F8-404B-BDDD-580801427D1E}" srcOrd="0" destOrd="0" presId="urn:microsoft.com/office/officeart/2008/layout/PictureAccentList"/>
    <dgm:cxn modelId="{37CE4572-CFCC-4195-9716-5FFA40FD873C}" type="presParOf" srcId="{382DA42B-B1A5-4C39-A38B-A277B10D9546}" destId="{4559D577-452E-4284-930D-F0B24C8E3B33}" srcOrd="1" destOrd="0" presId="urn:microsoft.com/office/officeart/2008/layout/PictureAccentList"/>
    <dgm:cxn modelId="{1CECC311-16DB-4A16-957C-B59641EACEB6}" type="presParOf" srcId="{DE9038DF-A707-49F0-8EFD-767EE0B05E4F}" destId="{0620327F-97CE-408A-9712-91C3D47AEC83}" srcOrd="3" destOrd="0" presId="urn:microsoft.com/office/officeart/2008/layout/PictureAccentList"/>
    <dgm:cxn modelId="{6BA90783-1A59-4C43-9036-C7A1FDC9DA5B}" type="presParOf" srcId="{0620327F-97CE-408A-9712-91C3D47AEC83}" destId="{A4011DD2-E57D-46FF-871C-C252943ACE0F}" srcOrd="0" destOrd="0" presId="urn:microsoft.com/office/officeart/2008/layout/PictureAccentList"/>
    <dgm:cxn modelId="{0ED990B4-395D-4697-B653-81C64288F64C}" type="presParOf" srcId="{0620327F-97CE-408A-9712-91C3D47AEC83}" destId="{473AC8A1-1AF1-495D-88F1-A706B0EA89E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A65EC9-2DD9-4915-94A2-4651AF626BE2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CCAF05ED-EB7C-43AA-B90F-3261CEE51813}">
      <dgm:prSet phldrT="[Tekst]"/>
      <dgm:spPr/>
      <dgm:t>
        <a:bodyPr/>
        <a:lstStyle/>
        <a:p>
          <a:r>
            <a:rPr lang="nl-NL" dirty="0"/>
            <a:t>krijgers</a:t>
          </a:r>
        </a:p>
      </dgm:t>
    </dgm:pt>
    <dgm:pt modelId="{FAA9A650-93CE-4B04-A28E-19D9B4A0CD8C}" type="parTrans" cxnId="{721DDC9A-90D3-415D-922A-F8B984920A96}">
      <dgm:prSet/>
      <dgm:spPr/>
      <dgm:t>
        <a:bodyPr/>
        <a:lstStyle/>
        <a:p>
          <a:endParaRPr lang="nl-NL"/>
        </a:p>
      </dgm:t>
    </dgm:pt>
    <dgm:pt modelId="{6390C0A7-43CB-4AF9-A42B-955701A3540F}" type="sibTrans" cxnId="{721DDC9A-90D3-415D-922A-F8B984920A96}">
      <dgm:prSet/>
      <dgm:spPr/>
      <dgm:t>
        <a:bodyPr/>
        <a:lstStyle/>
        <a:p>
          <a:endParaRPr lang="nl-NL"/>
        </a:p>
      </dgm:t>
    </dgm:pt>
    <dgm:pt modelId="{6B9E14C7-5077-4B27-9A86-AD1DE9B476EE}">
      <dgm:prSet phldrT="[Tekst]"/>
      <dgm:spPr/>
      <dgm:t>
        <a:bodyPr/>
        <a:lstStyle/>
        <a:p>
          <a:r>
            <a:rPr lang="nl-NL" dirty="0"/>
            <a:t>XP 20/100</a:t>
          </a:r>
        </a:p>
        <a:p>
          <a:r>
            <a:rPr lang="nl-NL" dirty="0"/>
            <a:t>HP 10/10</a:t>
          </a:r>
        </a:p>
      </dgm:t>
    </dgm:pt>
    <dgm:pt modelId="{613DED41-63AD-40D7-BADD-F1A4D8A1B55A}" type="parTrans" cxnId="{BBA26426-6091-4B79-964A-55F678029B26}">
      <dgm:prSet/>
      <dgm:spPr/>
      <dgm:t>
        <a:bodyPr/>
        <a:lstStyle/>
        <a:p>
          <a:endParaRPr lang="nl-NL"/>
        </a:p>
      </dgm:t>
    </dgm:pt>
    <dgm:pt modelId="{2BAD1C75-2164-4745-8E1F-5FC23819C344}" type="sibTrans" cxnId="{BBA26426-6091-4B79-964A-55F678029B26}">
      <dgm:prSet/>
      <dgm:spPr/>
      <dgm:t>
        <a:bodyPr/>
        <a:lstStyle/>
        <a:p>
          <a:endParaRPr lang="nl-NL"/>
        </a:p>
      </dgm:t>
    </dgm:pt>
    <dgm:pt modelId="{AB20B9C7-C2BC-4419-9406-84CAF35E3D10}">
      <dgm:prSet phldrT="[Tekst]"/>
      <dgm:spPr/>
      <dgm:t>
        <a:bodyPr/>
        <a:lstStyle/>
        <a:p>
          <a:r>
            <a:rPr lang="nl-NL" dirty="0"/>
            <a:t>XP 50/100</a:t>
          </a:r>
        </a:p>
        <a:p>
          <a:r>
            <a:rPr lang="nl-NL" dirty="0"/>
            <a:t>HP 10/10</a:t>
          </a:r>
        </a:p>
      </dgm:t>
    </dgm:pt>
    <dgm:pt modelId="{EB58305A-AB80-4C95-A812-3BA77B2F62B8}" type="parTrans" cxnId="{4383B491-908A-4F1F-99ED-61374CD44773}">
      <dgm:prSet/>
      <dgm:spPr/>
      <dgm:t>
        <a:bodyPr/>
        <a:lstStyle/>
        <a:p>
          <a:endParaRPr lang="nl-NL"/>
        </a:p>
      </dgm:t>
    </dgm:pt>
    <dgm:pt modelId="{38FDC690-6CD3-4F73-B48B-586E8A290599}" type="sibTrans" cxnId="{4383B491-908A-4F1F-99ED-61374CD44773}">
      <dgm:prSet/>
      <dgm:spPr/>
      <dgm:t>
        <a:bodyPr/>
        <a:lstStyle/>
        <a:p>
          <a:endParaRPr lang="nl-NL"/>
        </a:p>
      </dgm:t>
    </dgm:pt>
    <dgm:pt modelId="{DD1DBF88-4024-4A89-90E2-90955887CDCD}">
      <dgm:prSet/>
      <dgm:spPr/>
      <dgm:t>
        <a:bodyPr/>
        <a:lstStyle/>
        <a:p>
          <a:endParaRPr lang="nl-NL"/>
        </a:p>
      </dgm:t>
    </dgm:pt>
    <dgm:pt modelId="{5C6F3C1E-EFFB-4BCE-A3FF-F142519967DE}" type="parTrans" cxnId="{50297510-B8AA-4484-B57D-E1C7B2F27916}">
      <dgm:prSet/>
      <dgm:spPr/>
      <dgm:t>
        <a:bodyPr/>
        <a:lstStyle/>
        <a:p>
          <a:endParaRPr lang="nl-NL"/>
        </a:p>
      </dgm:t>
    </dgm:pt>
    <dgm:pt modelId="{68FF1E98-251A-4FB6-8C5C-8EC6D5AA4159}" type="sibTrans" cxnId="{50297510-B8AA-4484-B57D-E1C7B2F27916}">
      <dgm:prSet/>
      <dgm:spPr/>
      <dgm:t>
        <a:bodyPr/>
        <a:lstStyle/>
        <a:p>
          <a:endParaRPr lang="nl-NL"/>
        </a:p>
      </dgm:t>
    </dgm:pt>
    <dgm:pt modelId="{7D2E5DF9-ED55-4183-B619-10FB145C4B8E}">
      <dgm:prSet/>
      <dgm:spPr/>
      <dgm:t>
        <a:bodyPr/>
        <a:lstStyle/>
        <a:p>
          <a:endParaRPr lang="nl-NL"/>
        </a:p>
      </dgm:t>
    </dgm:pt>
    <dgm:pt modelId="{D2BCAD70-66F7-49D8-8111-8BC74E8379FC}" type="parTrans" cxnId="{EE7EBF5B-FD49-4D34-8B3F-A23EF206E409}">
      <dgm:prSet/>
      <dgm:spPr/>
      <dgm:t>
        <a:bodyPr/>
        <a:lstStyle/>
        <a:p>
          <a:endParaRPr lang="nl-NL"/>
        </a:p>
      </dgm:t>
    </dgm:pt>
    <dgm:pt modelId="{358E7AB5-5D0C-445D-8CF6-49D296EB2A03}" type="sibTrans" cxnId="{EE7EBF5B-FD49-4D34-8B3F-A23EF206E409}">
      <dgm:prSet/>
      <dgm:spPr/>
      <dgm:t>
        <a:bodyPr/>
        <a:lstStyle/>
        <a:p>
          <a:endParaRPr lang="nl-NL"/>
        </a:p>
      </dgm:t>
    </dgm:pt>
    <dgm:pt modelId="{886E5252-857D-410E-82AF-FF042D32DC98}" type="pres">
      <dgm:prSet presAssocID="{82A65EC9-2DD9-4915-94A2-4651AF626BE2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</dgm:pt>
    <dgm:pt modelId="{4A6901C2-6BEA-473F-B8A9-EB19709A1D40}" type="pres">
      <dgm:prSet presAssocID="{CCAF05ED-EB7C-43AA-B90F-3261CEE51813}" presName="root" presStyleCnt="0">
        <dgm:presLayoutVars>
          <dgm:chMax/>
          <dgm:chPref val="4"/>
        </dgm:presLayoutVars>
      </dgm:prSet>
      <dgm:spPr/>
    </dgm:pt>
    <dgm:pt modelId="{8C8B719E-459B-49C6-BF36-159F9FC27F0F}" type="pres">
      <dgm:prSet presAssocID="{CCAF05ED-EB7C-43AA-B90F-3261CEE51813}" presName="rootComposite" presStyleCnt="0">
        <dgm:presLayoutVars/>
      </dgm:prSet>
      <dgm:spPr/>
    </dgm:pt>
    <dgm:pt modelId="{C5F92E8F-DF51-4219-9416-75EF57C35425}" type="pres">
      <dgm:prSet presAssocID="{CCAF05ED-EB7C-43AA-B90F-3261CEE51813}" presName="rootText" presStyleLbl="node0" presStyleIdx="0" presStyleCnt="1">
        <dgm:presLayoutVars>
          <dgm:chMax/>
          <dgm:chPref val="4"/>
        </dgm:presLayoutVars>
      </dgm:prSet>
      <dgm:spPr/>
    </dgm:pt>
    <dgm:pt modelId="{DE9038DF-A707-49F0-8EFD-767EE0B05E4F}" type="pres">
      <dgm:prSet presAssocID="{CCAF05ED-EB7C-43AA-B90F-3261CEE51813}" presName="childShape" presStyleCnt="0">
        <dgm:presLayoutVars>
          <dgm:chMax val="0"/>
          <dgm:chPref val="0"/>
        </dgm:presLayoutVars>
      </dgm:prSet>
      <dgm:spPr/>
    </dgm:pt>
    <dgm:pt modelId="{D598E2EC-10E0-4096-8D55-C5D44BA84BA7}" type="pres">
      <dgm:prSet presAssocID="{6B9E14C7-5077-4B27-9A86-AD1DE9B476EE}" presName="childComposite" presStyleCnt="0">
        <dgm:presLayoutVars>
          <dgm:chMax val="0"/>
          <dgm:chPref val="0"/>
        </dgm:presLayoutVars>
      </dgm:prSet>
      <dgm:spPr/>
    </dgm:pt>
    <dgm:pt modelId="{14EAD523-3D29-44B6-B458-CE003C49D845}" type="pres">
      <dgm:prSet presAssocID="{6B9E14C7-5077-4B27-9A86-AD1DE9B476EE}" presName="Image" presStyleLbl="nod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8BED3E2-7DCD-4EE5-AC18-E43796F378C4}" type="pres">
      <dgm:prSet presAssocID="{6B9E14C7-5077-4B27-9A86-AD1DE9B476E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A9F014E4-ACFE-47FD-BEF8-F1154D4E1C4C}" type="pres">
      <dgm:prSet presAssocID="{AB20B9C7-C2BC-4419-9406-84CAF35E3D10}" presName="childComposite" presStyleCnt="0">
        <dgm:presLayoutVars>
          <dgm:chMax val="0"/>
          <dgm:chPref val="0"/>
        </dgm:presLayoutVars>
      </dgm:prSet>
      <dgm:spPr/>
    </dgm:pt>
    <dgm:pt modelId="{1FFD9D8B-0767-40B8-B566-B31A16442343}" type="pres">
      <dgm:prSet presAssocID="{AB20B9C7-C2BC-4419-9406-84CAF35E3D10}" presName="Image" presStyleLbl="node1" presStyleIdx="1" presStyleCnt="4"/>
      <dgm:spPr>
        <a:blipFill>
          <a:blip xmlns:r="http://schemas.openxmlformats.org/officeDocument/2006/relationships" r:embed="rId2"/>
          <a:srcRect/>
          <a:stretch>
            <a:fillRect t="-25000" b="-25000"/>
          </a:stretch>
        </a:blipFill>
      </dgm:spPr>
    </dgm:pt>
    <dgm:pt modelId="{5AF39449-334E-400B-B04A-8F5E2A36A74A}" type="pres">
      <dgm:prSet presAssocID="{AB20B9C7-C2BC-4419-9406-84CAF35E3D10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382DA42B-B1A5-4C39-A38B-A277B10D9546}" type="pres">
      <dgm:prSet presAssocID="{DD1DBF88-4024-4A89-90E2-90955887CDCD}" presName="childComposite" presStyleCnt="0">
        <dgm:presLayoutVars>
          <dgm:chMax val="0"/>
          <dgm:chPref val="0"/>
        </dgm:presLayoutVars>
      </dgm:prSet>
      <dgm:spPr/>
    </dgm:pt>
    <dgm:pt modelId="{2E24BED1-62F8-404B-BDDD-580801427D1E}" type="pres">
      <dgm:prSet presAssocID="{DD1DBF88-4024-4A89-90E2-90955887CDCD}" presName="Image" presStyleLbl="node1" presStyleIdx="2" presStyleCnt="4"/>
      <dgm:spPr/>
    </dgm:pt>
    <dgm:pt modelId="{4559D577-452E-4284-930D-F0B24C8E3B33}" type="pres">
      <dgm:prSet presAssocID="{DD1DBF88-4024-4A89-90E2-90955887CDCD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0620327F-97CE-408A-9712-91C3D47AEC83}" type="pres">
      <dgm:prSet presAssocID="{7D2E5DF9-ED55-4183-B619-10FB145C4B8E}" presName="childComposite" presStyleCnt="0">
        <dgm:presLayoutVars>
          <dgm:chMax val="0"/>
          <dgm:chPref val="0"/>
        </dgm:presLayoutVars>
      </dgm:prSet>
      <dgm:spPr/>
    </dgm:pt>
    <dgm:pt modelId="{A4011DD2-E57D-46FF-871C-C252943ACE0F}" type="pres">
      <dgm:prSet presAssocID="{7D2E5DF9-ED55-4183-B619-10FB145C4B8E}" presName="Image" presStyleLbl="node1" presStyleIdx="3" presStyleCnt="4"/>
      <dgm:spPr/>
    </dgm:pt>
    <dgm:pt modelId="{473AC8A1-1AF1-495D-88F1-A706B0EA89E6}" type="pres">
      <dgm:prSet presAssocID="{7D2E5DF9-ED55-4183-B619-10FB145C4B8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297510-B8AA-4484-B57D-E1C7B2F27916}" srcId="{CCAF05ED-EB7C-43AA-B90F-3261CEE51813}" destId="{DD1DBF88-4024-4A89-90E2-90955887CDCD}" srcOrd="2" destOrd="0" parTransId="{5C6F3C1E-EFFB-4BCE-A3FF-F142519967DE}" sibTransId="{68FF1E98-251A-4FB6-8C5C-8EC6D5AA4159}"/>
    <dgm:cxn modelId="{7C47EF1D-7E04-4F34-8335-4BF29654BB18}" type="presOf" srcId="{CCAF05ED-EB7C-43AA-B90F-3261CEE51813}" destId="{C5F92E8F-DF51-4219-9416-75EF57C35425}" srcOrd="0" destOrd="0" presId="urn:microsoft.com/office/officeart/2008/layout/PictureAccentList"/>
    <dgm:cxn modelId="{3D05C924-1F6A-4767-84CE-43F5F9958E58}" type="presOf" srcId="{DD1DBF88-4024-4A89-90E2-90955887CDCD}" destId="{4559D577-452E-4284-930D-F0B24C8E3B33}" srcOrd="0" destOrd="0" presId="urn:microsoft.com/office/officeart/2008/layout/PictureAccentList"/>
    <dgm:cxn modelId="{BBA26426-6091-4B79-964A-55F678029B26}" srcId="{CCAF05ED-EB7C-43AA-B90F-3261CEE51813}" destId="{6B9E14C7-5077-4B27-9A86-AD1DE9B476EE}" srcOrd="0" destOrd="0" parTransId="{613DED41-63AD-40D7-BADD-F1A4D8A1B55A}" sibTransId="{2BAD1C75-2164-4745-8E1F-5FC23819C344}"/>
    <dgm:cxn modelId="{EE7EBF5B-FD49-4D34-8B3F-A23EF206E409}" srcId="{CCAF05ED-EB7C-43AA-B90F-3261CEE51813}" destId="{7D2E5DF9-ED55-4183-B619-10FB145C4B8E}" srcOrd="3" destOrd="0" parTransId="{D2BCAD70-66F7-49D8-8111-8BC74E8379FC}" sibTransId="{358E7AB5-5D0C-445D-8CF6-49D296EB2A03}"/>
    <dgm:cxn modelId="{D5D9CB52-3239-4883-9E14-5688E12A43D7}" type="presOf" srcId="{7D2E5DF9-ED55-4183-B619-10FB145C4B8E}" destId="{473AC8A1-1AF1-495D-88F1-A706B0EA89E6}" srcOrd="0" destOrd="0" presId="urn:microsoft.com/office/officeart/2008/layout/PictureAccentList"/>
    <dgm:cxn modelId="{4383B491-908A-4F1F-99ED-61374CD44773}" srcId="{CCAF05ED-EB7C-43AA-B90F-3261CEE51813}" destId="{AB20B9C7-C2BC-4419-9406-84CAF35E3D10}" srcOrd="1" destOrd="0" parTransId="{EB58305A-AB80-4C95-A812-3BA77B2F62B8}" sibTransId="{38FDC690-6CD3-4F73-B48B-586E8A290599}"/>
    <dgm:cxn modelId="{E6758E97-8617-4790-97AB-8EED205C1536}" type="presOf" srcId="{82A65EC9-2DD9-4915-94A2-4651AF626BE2}" destId="{886E5252-857D-410E-82AF-FF042D32DC98}" srcOrd="0" destOrd="0" presId="urn:microsoft.com/office/officeart/2008/layout/PictureAccentList"/>
    <dgm:cxn modelId="{721DDC9A-90D3-415D-922A-F8B984920A96}" srcId="{82A65EC9-2DD9-4915-94A2-4651AF626BE2}" destId="{CCAF05ED-EB7C-43AA-B90F-3261CEE51813}" srcOrd="0" destOrd="0" parTransId="{FAA9A650-93CE-4B04-A28E-19D9B4A0CD8C}" sibTransId="{6390C0A7-43CB-4AF9-A42B-955701A3540F}"/>
    <dgm:cxn modelId="{44F4B5C5-0573-4E13-B620-BBD21FC79597}" type="presOf" srcId="{6B9E14C7-5077-4B27-9A86-AD1DE9B476EE}" destId="{F8BED3E2-7DCD-4EE5-AC18-E43796F378C4}" srcOrd="0" destOrd="0" presId="urn:microsoft.com/office/officeart/2008/layout/PictureAccentList"/>
    <dgm:cxn modelId="{ED7804D1-F3D3-400B-86E2-D0C7116D5223}" type="presOf" srcId="{AB20B9C7-C2BC-4419-9406-84CAF35E3D10}" destId="{5AF39449-334E-400B-B04A-8F5E2A36A74A}" srcOrd="0" destOrd="0" presId="urn:microsoft.com/office/officeart/2008/layout/PictureAccentList"/>
    <dgm:cxn modelId="{20859291-8E25-43DC-9C9A-5A0DDFBD8CC5}" type="presParOf" srcId="{886E5252-857D-410E-82AF-FF042D32DC98}" destId="{4A6901C2-6BEA-473F-B8A9-EB19709A1D40}" srcOrd="0" destOrd="0" presId="urn:microsoft.com/office/officeart/2008/layout/PictureAccentList"/>
    <dgm:cxn modelId="{437FED3E-1907-45AF-B4E9-1FF5FB1A9324}" type="presParOf" srcId="{4A6901C2-6BEA-473F-B8A9-EB19709A1D40}" destId="{8C8B719E-459B-49C6-BF36-159F9FC27F0F}" srcOrd="0" destOrd="0" presId="urn:microsoft.com/office/officeart/2008/layout/PictureAccentList"/>
    <dgm:cxn modelId="{DEFC98D8-A4C5-43C2-B9D2-BF189DF37A6A}" type="presParOf" srcId="{8C8B719E-459B-49C6-BF36-159F9FC27F0F}" destId="{C5F92E8F-DF51-4219-9416-75EF57C35425}" srcOrd="0" destOrd="0" presId="urn:microsoft.com/office/officeart/2008/layout/PictureAccentList"/>
    <dgm:cxn modelId="{F7EEADBE-9C05-448B-9E24-06B8BEC8D5AA}" type="presParOf" srcId="{4A6901C2-6BEA-473F-B8A9-EB19709A1D40}" destId="{DE9038DF-A707-49F0-8EFD-767EE0B05E4F}" srcOrd="1" destOrd="0" presId="urn:microsoft.com/office/officeart/2008/layout/PictureAccentList"/>
    <dgm:cxn modelId="{E093DCE2-8ECB-427B-8A81-A5B90E3C6075}" type="presParOf" srcId="{DE9038DF-A707-49F0-8EFD-767EE0B05E4F}" destId="{D598E2EC-10E0-4096-8D55-C5D44BA84BA7}" srcOrd="0" destOrd="0" presId="urn:microsoft.com/office/officeart/2008/layout/PictureAccentList"/>
    <dgm:cxn modelId="{0F6C0A6A-53A1-4630-8D13-7A3A6B2BCA78}" type="presParOf" srcId="{D598E2EC-10E0-4096-8D55-C5D44BA84BA7}" destId="{14EAD523-3D29-44B6-B458-CE003C49D845}" srcOrd="0" destOrd="0" presId="urn:microsoft.com/office/officeart/2008/layout/PictureAccentList"/>
    <dgm:cxn modelId="{F4A98B82-EE4D-4039-9D35-7234733D1608}" type="presParOf" srcId="{D598E2EC-10E0-4096-8D55-C5D44BA84BA7}" destId="{F8BED3E2-7DCD-4EE5-AC18-E43796F378C4}" srcOrd="1" destOrd="0" presId="urn:microsoft.com/office/officeart/2008/layout/PictureAccentList"/>
    <dgm:cxn modelId="{94B69A5A-BB86-4A86-95F8-4DC7FC0F4E26}" type="presParOf" srcId="{DE9038DF-A707-49F0-8EFD-767EE0B05E4F}" destId="{A9F014E4-ACFE-47FD-BEF8-F1154D4E1C4C}" srcOrd="1" destOrd="0" presId="urn:microsoft.com/office/officeart/2008/layout/PictureAccentList"/>
    <dgm:cxn modelId="{A4DB496A-148D-44A7-B6B4-A6F1FC0ED8C9}" type="presParOf" srcId="{A9F014E4-ACFE-47FD-BEF8-F1154D4E1C4C}" destId="{1FFD9D8B-0767-40B8-B566-B31A16442343}" srcOrd="0" destOrd="0" presId="urn:microsoft.com/office/officeart/2008/layout/PictureAccentList"/>
    <dgm:cxn modelId="{15706C36-6C3A-4DF6-87C7-6C95EF5764B2}" type="presParOf" srcId="{A9F014E4-ACFE-47FD-BEF8-F1154D4E1C4C}" destId="{5AF39449-334E-400B-B04A-8F5E2A36A74A}" srcOrd="1" destOrd="0" presId="urn:microsoft.com/office/officeart/2008/layout/PictureAccentList"/>
    <dgm:cxn modelId="{4C14B2D2-2F45-42A7-BC62-A2BA432E4E50}" type="presParOf" srcId="{DE9038DF-A707-49F0-8EFD-767EE0B05E4F}" destId="{382DA42B-B1A5-4C39-A38B-A277B10D9546}" srcOrd="2" destOrd="0" presId="urn:microsoft.com/office/officeart/2008/layout/PictureAccentList"/>
    <dgm:cxn modelId="{4975E2DA-B076-4638-8D3F-591C213727AE}" type="presParOf" srcId="{382DA42B-B1A5-4C39-A38B-A277B10D9546}" destId="{2E24BED1-62F8-404B-BDDD-580801427D1E}" srcOrd="0" destOrd="0" presId="urn:microsoft.com/office/officeart/2008/layout/PictureAccentList"/>
    <dgm:cxn modelId="{37CE4572-CFCC-4195-9716-5FFA40FD873C}" type="presParOf" srcId="{382DA42B-B1A5-4C39-A38B-A277B10D9546}" destId="{4559D577-452E-4284-930D-F0B24C8E3B33}" srcOrd="1" destOrd="0" presId="urn:microsoft.com/office/officeart/2008/layout/PictureAccentList"/>
    <dgm:cxn modelId="{1CECC311-16DB-4A16-957C-B59641EACEB6}" type="presParOf" srcId="{DE9038DF-A707-49F0-8EFD-767EE0B05E4F}" destId="{0620327F-97CE-408A-9712-91C3D47AEC83}" srcOrd="3" destOrd="0" presId="urn:microsoft.com/office/officeart/2008/layout/PictureAccentList"/>
    <dgm:cxn modelId="{6BA90783-1A59-4C43-9036-C7A1FDC9DA5B}" type="presParOf" srcId="{0620327F-97CE-408A-9712-91C3D47AEC83}" destId="{A4011DD2-E57D-46FF-871C-C252943ACE0F}" srcOrd="0" destOrd="0" presId="urn:microsoft.com/office/officeart/2008/layout/PictureAccentList"/>
    <dgm:cxn modelId="{0ED990B4-395D-4697-B653-81C64288F64C}" type="presParOf" srcId="{0620327F-97CE-408A-9712-91C3D47AEC83}" destId="{473AC8A1-1AF1-495D-88F1-A706B0EA89E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F3B4A4-2710-4B7F-9467-306D6705219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18CB5F0-6063-4F8B-A58F-1706F12430BE}">
      <dgm:prSet phldrT="[Tekst]"/>
      <dgm:spPr/>
      <dgm:t>
        <a:bodyPr/>
        <a:lstStyle/>
        <a:p>
          <a:r>
            <a:rPr lang="nl-NL" dirty="0"/>
            <a:t>XP</a:t>
          </a:r>
        </a:p>
      </dgm:t>
    </dgm:pt>
    <dgm:pt modelId="{2BF80ACE-D986-497D-A6CD-67B708C5148D}" type="parTrans" cxnId="{BBCFF6E1-B4DA-4491-9CC6-29C43F44321E}">
      <dgm:prSet/>
      <dgm:spPr/>
      <dgm:t>
        <a:bodyPr/>
        <a:lstStyle/>
        <a:p>
          <a:endParaRPr lang="nl-NL"/>
        </a:p>
      </dgm:t>
    </dgm:pt>
    <dgm:pt modelId="{553A7B98-CE53-4679-80F6-1E234A6462FD}" type="sibTrans" cxnId="{BBCFF6E1-B4DA-4491-9CC6-29C43F44321E}">
      <dgm:prSet/>
      <dgm:spPr/>
      <dgm:t>
        <a:bodyPr/>
        <a:lstStyle/>
        <a:p>
          <a:endParaRPr lang="nl-NL"/>
        </a:p>
      </dgm:t>
    </dgm:pt>
    <dgm:pt modelId="{89F9ABAC-1F29-4AB9-8A0C-62D3DD503448}">
      <dgm:prSet phldrT="[Tekst]"/>
      <dgm:spPr/>
      <dgm:t>
        <a:bodyPr/>
        <a:lstStyle/>
        <a:p>
          <a:r>
            <a:rPr lang="nl-NL" dirty="0"/>
            <a:t>Bij opdrachten, formatieve toetsen, quizzen, speurtochten etc.</a:t>
          </a:r>
        </a:p>
      </dgm:t>
    </dgm:pt>
    <dgm:pt modelId="{5E2B1F83-42E9-4367-A1EC-61C59AA4B18B}" type="parTrans" cxnId="{20A29B96-550D-4CE4-82DD-EA39B2D79C10}">
      <dgm:prSet/>
      <dgm:spPr/>
      <dgm:t>
        <a:bodyPr/>
        <a:lstStyle/>
        <a:p>
          <a:endParaRPr lang="nl-NL"/>
        </a:p>
      </dgm:t>
    </dgm:pt>
    <dgm:pt modelId="{17B08AAE-EC83-49DD-BCDB-E8DECCAC6C92}" type="sibTrans" cxnId="{20A29B96-550D-4CE4-82DD-EA39B2D79C10}">
      <dgm:prSet/>
      <dgm:spPr/>
      <dgm:t>
        <a:bodyPr/>
        <a:lstStyle/>
        <a:p>
          <a:endParaRPr lang="nl-NL"/>
        </a:p>
      </dgm:t>
    </dgm:pt>
    <dgm:pt modelId="{DEB0CEE7-6775-49A2-B179-152EAEEF8C51}">
      <dgm:prSet phldrT="[Tekst]"/>
      <dgm:spPr/>
      <dgm:t>
        <a:bodyPr/>
        <a:lstStyle/>
        <a:p>
          <a:r>
            <a:rPr lang="nl-NL" dirty="0"/>
            <a:t>Bij uitdagingen</a:t>
          </a:r>
        </a:p>
      </dgm:t>
    </dgm:pt>
    <dgm:pt modelId="{F15DF277-4346-42DC-A77B-4B2FB41F7F4C}" type="parTrans" cxnId="{1854AC78-6150-4217-9A90-60E01FC93556}">
      <dgm:prSet/>
      <dgm:spPr/>
      <dgm:t>
        <a:bodyPr/>
        <a:lstStyle/>
        <a:p>
          <a:endParaRPr lang="nl-NL"/>
        </a:p>
      </dgm:t>
    </dgm:pt>
    <dgm:pt modelId="{35612452-8A0F-4C0C-9B57-7B094B071575}" type="sibTrans" cxnId="{1854AC78-6150-4217-9A90-60E01FC93556}">
      <dgm:prSet/>
      <dgm:spPr/>
      <dgm:t>
        <a:bodyPr/>
        <a:lstStyle/>
        <a:p>
          <a:endParaRPr lang="nl-NL"/>
        </a:p>
      </dgm:t>
    </dgm:pt>
    <dgm:pt modelId="{DBCDCA26-CF3A-4E47-9CD6-6956BAF19205}">
      <dgm:prSet phldrT="[Tekst]"/>
      <dgm:spPr/>
      <dgm:t>
        <a:bodyPr/>
        <a:lstStyle/>
        <a:p>
          <a:r>
            <a:rPr lang="nl-NL" dirty="0"/>
            <a:t>HP</a:t>
          </a:r>
        </a:p>
      </dgm:t>
    </dgm:pt>
    <dgm:pt modelId="{86791D64-4DB7-443A-B3CF-42BC87DE6A97}" type="parTrans" cxnId="{15C77388-538B-470A-B53E-BA97AD044197}">
      <dgm:prSet/>
      <dgm:spPr/>
      <dgm:t>
        <a:bodyPr/>
        <a:lstStyle/>
        <a:p>
          <a:endParaRPr lang="nl-NL"/>
        </a:p>
      </dgm:t>
    </dgm:pt>
    <dgm:pt modelId="{CD18B386-E90A-41E6-B1A3-F5DDE13D1DD3}" type="sibTrans" cxnId="{15C77388-538B-470A-B53E-BA97AD044197}">
      <dgm:prSet/>
      <dgm:spPr/>
      <dgm:t>
        <a:bodyPr/>
        <a:lstStyle/>
        <a:p>
          <a:endParaRPr lang="nl-NL"/>
        </a:p>
      </dgm:t>
    </dgm:pt>
    <dgm:pt modelId="{E1281921-1BB3-40C2-BFEC-B85A23159775}">
      <dgm:prSet phldrT="[Tekst]"/>
      <dgm:spPr/>
      <dgm:t>
        <a:bodyPr/>
        <a:lstStyle/>
        <a:p>
          <a:r>
            <a:rPr lang="nl-NL" dirty="0"/>
            <a:t>Bij goed gedrag</a:t>
          </a:r>
        </a:p>
      </dgm:t>
    </dgm:pt>
    <dgm:pt modelId="{CD2E3A02-EB44-458A-80D6-2463FD8EE902}" type="parTrans" cxnId="{C8199FA6-A7E4-4E0E-85E1-DB735A21CDBA}">
      <dgm:prSet/>
      <dgm:spPr/>
      <dgm:t>
        <a:bodyPr/>
        <a:lstStyle/>
        <a:p>
          <a:endParaRPr lang="nl-NL"/>
        </a:p>
      </dgm:t>
    </dgm:pt>
    <dgm:pt modelId="{F5B21CA3-4A56-445D-BB8F-915628F07EC9}" type="sibTrans" cxnId="{C8199FA6-A7E4-4E0E-85E1-DB735A21CDBA}">
      <dgm:prSet/>
      <dgm:spPr/>
      <dgm:t>
        <a:bodyPr/>
        <a:lstStyle/>
        <a:p>
          <a:endParaRPr lang="nl-NL"/>
        </a:p>
      </dgm:t>
    </dgm:pt>
    <dgm:pt modelId="{862139FF-D23C-4100-B835-F8207EBD61E0}">
      <dgm:prSet phldrT="[Tekst]"/>
      <dgm:spPr/>
      <dgm:t>
        <a:bodyPr/>
        <a:lstStyle/>
        <a:p>
          <a:r>
            <a:rPr lang="nl-NL" dirty="0"/>
            <a:t>Verliezen bij ongewenst gedrag</a:t>
          </a:r>
        </a:p>
      </dgm:t>
    </dgm:pt>
    <dgm:pt modelId="{4778AE76-6D1D-4E41-8581-8FFECAF0E43C}" type="parTrans" cxnId="{86C4AD74-034E-4FB3-8864-494464B70948}">
      <dgm:prSet/>
      <dgm:spPr/>
      <dgm:t>
        <a:bodyPr/>
        <a:lstStyle/>
        <a:p>
          <a:endParaRPr lang="nl-NL"/>
        </a:p>
      </dgm:t>
    </dgm:pt>
    <dgm:pt modelId="{96A15FD6-ABFB-4F82-9B7A-1D96BAFE048B}" type="sibTrans" cxnId="{86C4AD74-034E-4FB3-8864-494464B70948}">
      <dgm:prSet/>
      <dgm:spPr/>
      <dgm:t>
        <a:bodyPr/>
        <a:lstStyle/>
        <a:p>
          <a:endParaRPr lang="nl-NL"/>
        </a:p>
      </dgm:t>
    </dgm:pt>
    <dgm:pt modelId="{14265875-03D0-43D4-95CA-6ADCE31E1585}">
      <dgm:prSet phldrT="[Tekst]"/>
      <dgm:spPr/>
      <dgm:t>
        <a:bodyPr/>
        <a:lstStyle/>
        <a:p>
          <a:r>
            <a:rPr lang="nl-NL" dirty="0"/>
            <a:t>Punten</a:t>
          </a:r>
        </a:p>
      </dgm:t>
    </dgm:pt>
    <dgm:pt modelId="{E80A2D21-244A-4852-9414-DFC939999070}" type="parTrans" cxnId="{621BD8FB-7256-44E6-9CDE-4E64E31FB619}">
      <dgm:prSet/>
      <dgm:spPr/>
      <dgm:t>
        <a:bodyPr/>
        <a:lstStyle/>
        <a:p>
          <a:endParaRPr lang="nl-NL"/>
        </a:p>
      </dgm:t>
    </dgm:pt>
    <dgm:pt modelId="{33ED6E13-443C-44C3-94A1-22FB55815067}" type="sibTrans" cxnId="{621BD8FB-7256-44E6-9CDE-4E64E31FB619}">
      <dgm:prSet/>
      <dgm:spPr/>
      <dgm:t>
        <a:bodyPr/>
        <a:lstStyle/>
        <a:p>
          <a:endParaRPr lang="nl-NL"/>
        </a:p>
      </dgm:t>
    </dgm:pt>
    <dgm:pt modelId="{F18D3CEF-C547-44B3-9B51-F516DA663328}">
      <dgm:prSet phldrT="[Tekst]"/>
      <dgm:spPr/>
      <dgm:t>
        <a:bodyPr/>
        <a:lstStyle/>
        <a:p>
          <a:r>
            <a:rPr lang="nl-NL" dirty="0"/>
            <a:t>Bij extra opdrachten</a:t>
          </a:r>
        </a:p>
      </dgm:t>
    </dgm:pt>
    <dgm:pt modelId="{5E00B758-5396-4032-A897-6064FCA31DA6}" type="parTrans" cxnId="{E57163BF-9F04-4C8E-A3F6-E13734465D20}">
      <dgm:prSet/>
      <dgm:spPr/>
      <dgm:t>
        <a:bodyPr/>
        <a:lstStyle/>
        <a:p>
          <a:endParaRPr lang="nl-NL"/>
        </a:p>
      </dgm:t>
    </dgm:pt>
    <dgm:pt modelId="{104A9854-5B45-4E70-BE82-45FA1E1F88F9}" type="sibTrans" cxnId="{E57163BF-9F04-4C8E-A3F6-E13734465D20}">
      <dgm:prSet/>
      <dgm:spPr/>
      <dgm:t>
        <a:bodyPr/>
        <a:lstStyle/>
        <a:p>
          <a:endParaRPr lang="nl-NL"/>
        </a:p>
      </dgm:t>
    </dgm:pt>
    <dgm:pt modelId="{ADE5650E-FA27-426F-BDF5-7339DB810CC2}">
      <dgm:prSet phldrT="[Tekst]"/>
      <dgm:spPr/>
      <dgm:t>
        <a:bodyPr/>
        <a:lstStyle/>
        <a:p>
          <a:r>
            <a:rPr lang="nl-NL" dirty="0"/>
            <a:t>In combinatie met XP</a:t>
          </a:r>
        </a:p>
      </dgm:t>
    </dgm:pt>
    <dgm:pt modelId="{B859090E-8A1A-4498-9B91-209D9EF5C16D}" type="parTrans" cxnId="{FA4471D4-D1AD-4937-A8EC-B9994D50FDCD}">
      <dgm:prSet/>
      <dgm:spPr/>
      <dgm:t>
        <a:bodyPr/>
        <a:lstStyle/>
        <a:p>
          <a:endParaRPr lang="nl-NL"/>
        </a:p>
      </dgm:t>
    </dgm:pt>
    <dgm:pt modelId="{3F24C05D-2305-441A-9C73-522AC516EF5E}" type="sibTrans" cxnId="{FA4471D4-D1AD-4937-A8EC-B9994D50FDCD}">
      <dgm:prSet/>
      <dgm:spPr/>
      <dgm:t>
        <a:bodyPr/>
        <a:lstStyle/>
        <a:p>
          <a:endParaRPr lang="nl-NL"/>
        </a:p>
      </dgm:t>
    </dgm:pt>
    <dgm:pt modelId="{10FCCCA4-422A-4C52-B773-33CBD9E44E44}">
      <dgm:prSet phldrT="[Tekst]"/>
      <dgm:spPr/>
      <dgm:t>
        <a:bodyPr/>
        <a:lstStyle/>
        <a:p>
          <a:r>
            <a:rPr lang="nl-NL" dirty="0"/>
            <a:t>Hiermee kunnen krachten worden gekocht</a:t>
          </a:r>
        </a:p>
      </dgm:t>
    </dgm:pt>
    <dgm:pt modelId="{560331C7-9B0D-4DC8-AC43-DDB12826F2A0}" type="parTrans" cxnId="{5280A903-19E7-4FEE-BCCC-A460B121062B}">
      <dgm:prSet/>
      <dgm:spPr/>
    </dgm:pt>
    <dgm:pt modelId="{8D75C0E5-C240-4819-8D59-6EAFA9E79F54}" type="sibTrans" cxnId="{5280A903-19E7-4FEE-BCCC-A460B121062B}">
      <dgm:prSet/>
      <dgm:spPr/>
    </dgm:pt>
    <dgm:pt modelId="{10960C06-04DF-415C-9C69-44A22B88AFF4}">
      <dgm:prSet phldrT="[Tekst]"/>
      <dgm:spPr/>
      <dgm:t>
        <a:bodyPr/>
        <a:lstStyle/>
        <a:p>
          <a:endParaRPr lang="nl-NL" dirty="0"/>
        </a:p>
      </dgm:t>
    </dgm:pt>
    <dgm:pt modelId="{1601E3E9-B54E-4057-901D-D8CBF8CAC259}" type="parTrans" cxnId="{AA730E94-58A8-41EA-878E-460753DD345C}">
      <dgm:prSet/>
      <dgm:spPr/>
    </dgm:pt>
    <dgm:pt modelId="{39ED9BDF-3B52-4539-BD73-96B0911CA903}" type="sibTrans" cxnId="{AA730E94-58A8-41EA-878E-460753DD345C}">
      <dgm:prSet/>
      <dgm:spPr/>
    </dgm:pt>
    <dgm:pt modelId="{750BFBF3-272F-42D6-9544-24CB65547B4A}" type="pres">
      <dgm:prSet presAssocID="{ACF3B4A4-2710-4B7F-9467-306D6705219C}" presName="linear" presStyleCnt="0">
        <dgm:presLayoutVars>
          <dgm:dir/>
          <dgm:resizeHandles val="exact"/>
        </dgm:presLayoutVars>
      </dgm:prSet>
      <dgm:spPr/>
    </dgm:pt>
    <dgm:pt modelId="{A64BA0DD-FFC8-422C-A9DC-7ACD52500F6A}" type="pres">
      <dgm:prSet presAssocID="{618CB5F0-6063-4F8B-A58F-1706F12430BE}" presName="comp" presStyleCnt="0"/>
      <dgm:spPr/>
    </dgm:pt>
    <dgm:pt modelId="{65D50387-17EB-43CF-9B47-E0757F548D26}" type="pres">
      <dgm:prSet presAssocID="{618CB5F0-6063-4F8B-A58F-1706F12430BE}" presName="box" presStyleLbl="node1" presStyleIdx="0" presStyleCnt="3"/>
      <dgm:spPr/>
    </dgm:pt>
    <dgm:pt modelId="{4343CD73-713B-49ED-957C-9FDA715A58C8}" type="pres">
      <dgm:prSet presAssocID="{618CB5F0-6063-4F8B-A58F-1706F12430B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87EE4A3-7600-480E-9868-9A1B379A9D0D}" type="pres">
      <dgm:prSet presAssocID="{618CB5F0-6063-4F8B-A58F-1706F12430BE}" presName="text" presStyleLbl="node1" presStyleIdx="0" presStyleCnt="3">
        <dgm:presLayoutVars>
          <dgm:bulletEnabled val="1"/>
        </dgm:presLayoutVars>
      </dgm:prSet>
      <dgm:spPr/>
    </dgm:pt>
    <dgm:pt modelId="{D2F1537E-9F1D-4329-95F9-A7317BC1B20D}" type="pres">
      <dgm:prSet presAssocID="{553A7B98-CE53-4679-80F6-1E234A6462FD}" presName="spacer" presStyleCnt="0"/>
      <dgm:spPr/>
    </dgm:pt>
    <dgm:pt modelId="{9F677E7E-C5E6-4C70-9DA8-5A7128D646E0}" type="pres">
      <dgm:prSet presAssocID="{DBCDCA26-CF3A-4E47-9CD6-6956BAF19205}" presName="comp" presStyleCnt="0"/>
      <dgm:spPr/>
    </dgm:pt>
    <dgm:pt modelId="{04AA352C-C0AC-466A-9714-C00B3AED2496}" type="pres">
      <dgm:prSet presAssocID="{DBCDCA26-CF3A-4E47-9CD6-6956BAF19205}" presName="box" presStyleLbl="node1" presStyleIdx="1" presStyleCnt="3"/>
      <dgm:spPr/>
    </dgm:pt>
    <dgm:pt modelId="{C6DA2DA5-EE1B-40D9-9614-D3535C8E8167}" type="pres">
      <dgm:prSet presAssocID="{DBCDCA26-CF3A-4E47-9CD6-6956BAF1920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0044E1CD-0859-4919-826D-99BF56A487BE}" type="pres">
      <dgm:prSet presAssocID="{DBCDCA26-CF3A-4E47-9CD6-6956BAF19205}" presName="text" presStyleLbl="node1" presStyleIdx="1" presStyleCnt="3">
        <dgm:presLayoutVars>
          <dgm:bulletEnabled val="1"/>
        </dgm:presLayoutVars>
      </dgm:prSet>
      <dgm:spPr/>
    </dgm:pt>
    <dgm:pt modelId="{7F244689-03FF-4B49-9F1C-8B48F6E6767E}" type="pres">
      <dgm:prSet presAssocID="{CD18B386-E90A-41E6-B1A3-F5DDE13D1DD3}" presName="spacer" presStyleCnt="0"/>
      <dgm:spPr/>
    </dgm:pt>
    <dgm:pt modelId="{4A5FC868-DD74-4929-AB60-6D5F55DF8B3F}" type="pres">
      <dgm:prSet presAssocID="{14265875-03D0-43D4-95CA-6ADCE31E1585}" presName="comp" presStyleCnt="0"/>
      <dgm:spPr/>
    </dgm:pt>
    <dgm:pt modelId="{FB461A6E-A79B-4556-A78F-5A5EF91D9824}" type="pres">
      <dgm:prSet presAssocID="{14265875-03D0-43D4-95CA-6ADCE31E1585}" presName="box" presStyleLbl="node1" presStyleIdx="2" presStyleCnt="3"/>
      <dgm:spPr/>
    </dgm:pt>
    <dgm:pt modelId="{FAF80B19-36DE-4187-A3D9-5CB8BC50298D}" type="pres">
      <dgm:prSet presAssocID="{14265875-03D0-43D4-95CA-6ADCE31E158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5C8626F1-E697-43FB-9945-E75DA4765050}" type="pres">
      <dgm:prSet presAssocID="{14265875-03D0-43D4-95CA-6ADCE31E1585}" presName="text" presStyleLbl="node1" presStyleIdx="2" presStyleCnt="3">
        <dgm:presLayoutVars>
          <dgm:bulletEnabled val="1"/>
        </dgm:presLayoutVars>
      </dgm:prSet>
      <dgm:spPr/>
    </dgm:pt>
  </dgm:ptLst>
  <dgm:cxnLst>
    <dgm:cxn modelId="{5280A903-19E7-4FEE-BCCC-A460B121062B}" srcId="{14265875-03D0-43D4-95CA-6ADCE31E1585}" destId="{10FCCCA4-422A-4C52-B773-33CBD9E44E44}" srcOrd="2" destOrd="0" parTransId="{560331C7-9B0D-4DC8-AC43-DDB12826F2A0}" sibTransId="{8D75C0E5-C240-4819-8D59-6EAFA9E79F54}"/>
    <dgm:cxn modelId="{B7BB9D13-DEE7-47FD-83B4-1E6D9D8CB418}" type="presOf" srcId="{F18D3CEF-C547-44B3-9B51-F516DA663328}" destId="{FB461A6E-A79B-4556-A78F-5A5EF91D9824}" srcOrd="0" destOrd="1" presId="urn:microsoft.com/office/officeart/2005/8/layout/vList4"/>
    <dgm:cxn modelId="{5235D113-31F9-4729-A50F-BF7098C9116C}" type="presOf" srcId="{E1281921-1BB3-40C2-BFEC-B85A23159775}" destId="{0044E1CD-0859-4919-826D-99BF56A487BE}" srcOrd="1" destOrd="1" presId="urn:microsoft.com/office/officeart/2005/8/layout/vList4"/>
    <dgm:cxn modelId="{21CB042D-F0A9-416F-9308-DD92283A658E}" type="presOf" srcId="{10FCCCA4-422A-4C52-B773-33CBD9E44E44}" destId="{FB461A6E-A79B-4556-A78F-5A5EF91D9824}" srcOrd="0" destOrd="3" presId="urn:microsoft.com/office/officeart/2005/8/layout/vList4"/>
    <dgm:cxn modelId="{5FF02941-388D-4529-9AA5-22157F142946}" type="presOf" srcId="{ACF3B4A4-2710-4B7F-9467-306D6705219C}" destId="{750BFBF3-272F-42D6-9544-24CB65547B4A}" srcOrd="0" destOrd="0" presId="urn:microsoft.com/office/officeart/2005/8/layout/vList4"/>
    <dgm:cxn modelId="{DB56D165-6EA9-4D08-817A-D03DA9DDEECE}" type="presOf" srcId="{DBCDCA26-CF3A-4E47-9CD6-6956BAF19205}" destId="{04AA352C-C0AC-466A-9714-C00B3AED2496}" srcOrd="0" destOrd="0" presId="urn:microsoft.com/office/officeart/2005/8/layout/vList4"/>
    <dgm:cxn modelId="{93AEEB50-A700-41CA-8B18-F27558E561E4}" type="presOf" srcId="{10FCCCA4-422A-4C52-B773-33CBD9E44E44}" destId="{5C8626F1-E697-43FB-9945-E75DA4765050}" srcOrd="1" destOrd="3" presId="urn:microsoft.com/office/officeart/2005/8/layout/vList4"/>
    <dgm:cxn modelId="{86C4AD74-034E-4FB3-8864-494464B70948}" srcId="{DBCDCA26-CF3A-4E47-9CD6-6956BAF19205}" destId="{862139FF-D23C-4100-B835-F8207EBD61E0}" srcOrd="1" destOrd="0" parTransId="{4778AE76-6D1D-4E41-8581-8FFECAF0E43C}" sibTransId="{96A15FD6-ABFB-4F82-9B7A-1D96BAFE048B}"/>
    <dgm:cxn modelId="{C5379F76-DD57-4A49-BDA6-56D58934CF7E}" type="presOf" srcId="{618CB5F0-6063-4F8B-A58F-1706F12430BE}" destId="{65D50387-17EB-43CF-9B47-E0757F548D26}" srcOrd="0" destOrd="0" presId="urn:microsoft.com/office/officeart/2005/8/layout/vList4"/>
    <dgm:cxn modelId="{1854AC78-6150-4217-9A90-60E01FC93556}" srcId="{618CB5F0-6063-4F8B-A58F-1706F12430BE}" destId="{DEB0CEE7-6775-49A2-B179-152EAEEF8C51}" srcOrd="1" destOrd="0" parTransId="{F15DF277-4346-42DC-A77B-4B2FB41F7F4C}" sibTransId="{35612452-8A0F-4C0C-9B57-7B094B071575}"/>
    <dgm:cxn modelId="{F92FD179-7199-41A5-AFA7-442853204568}" type="presOf" srcId="{E1281921-1BB3-40C2-BFEC-B85A23159775}" destId="{04AA352C-C0AC-466A-9714-C00B3AED2496}" srcOrd="0" destOrd="1" presId="urn:microsoft.com/office/officeart/2005/8/layout/vList4"/>
    <dgm:cxn modelId="{04CB787B-C76B-4124-8FB3-788BCA70BF0F}" type="presOf" srcId="{ADE5650E-FA27-426F-BDF5-7339DB810CC2}" destId="{5C8626F1-E697-43FB-9945-E75DA4765050}" srcOrd="1" destOrd="2" presId="urn:microsoft.com/office/officeart/2005/8/layout/vList4"/>
    <dgm:cxn modelId="{59A32780-6118-4862-A8CA-84B5D1934613}" type="presOf" srcId="{10960C06-04DF-415C-9C69-44A22B88AFF4}" destId="{0044E1CD-0859-4919-826D-99BF56A487BE}" srcOrd="1" destOrd="3" presId="urn:microsoft.com/office/officeart/2005/8/layout/vList4"/>
    <dgm:cxn modelId="{15C77388-538B-470A-B53E-BA97AD044197}" srcId="{ACF3B4A4-2710-4B7F-9467-306D6705219C}" destId="{DBCDCA26-CF3A-4E47-9CD6-6956BAF19205}" srcOrd="1" destOrd="0" parTransId="{86791D64-4DB7-443A-B3CF-42BC87DE6A97}" sibTransId="{CD18B386-E90A-41E6-B1A3-F5DDE13D1DD3}"/>
    <dgm:cxn modelId="{AB49AF8D-2E52-4DA9-9A6F-EA46DAC312DC}" type="presOf" srcId="{862139FF-D23C-4100-B835-F8207EBD61E0}" destId="{04AA352C-C0AC-466A-9714-C00B3AED2496}" srcOrd="0" destOrd="2" presId="urn:microsoft.com/office/officeart/2005/8/layout/vList4"/>
    <dgm:cxn modelId="{9FAC488E-E960-4F55-8624-434D35C7900A}" type="presOf" srcId="{DBCDCA26-CF3A-4E47-9CD6-6956BAF19205}" destId="{0044E1CD-0859-4919-826D-99BF56A487BE}" srcOrd="1" destOrd="0" presId="urn:microsoft.com/office/officeart/2005/8/layout/vList4"/>
    <dgm:cxn modelId="{AA730E94-58A8-41EA-878E-460753DD345C}" srcId="{DBCDCA26-CF3A-4E47-9CD6-6956BAF19205}" destId="{10960C06-04DF-415C-9C69-44A22B88AFF4}" srcOrd="2" destOrd="0" parTransId="{1601E3E9-B54E-4057-901D-D8CBF8CAC259}" sibTransId="{39ED9BDF-3B52-4539-BD73-96B0911CA903}"/>
    <dgm:cxn modelId="{20A29B96-550D-4CE4-82DD-EA39B2D79C10}" srcId="{618CB5F0-6063-4F8B-A58F-1706F12430BE}" destId="{89F9ABAC-1F29-4AB9-8A0C-62D3DD503448}" srcOrd="0" destOrd="0" parTransId="{5E2B1F83-42E9-4367-A1EC-61C59AA4B18B}" sibTransId="{17B08AAE-EC83-49DD-BCDB-E8DECCAC6C92}"/>
    <dgm:cxn modelId="{25D07FA0-ED57-45AB-815E-A8132075136C}" type="presOf" srcId="{ADE5650E-FA27-426F-BDF5-7339DB810CC2}" destId="{FB461A6E-A79B-4556-A78F-5A5EF91D9824}" srcOrd="0" destOrd="2" presId="urn:microsoft.com/office/officeart/2005/8/layout/vList4"/>
    <dgm:cxn modelId="{C8199FA6-A7E4-4E0E-85E1-DB735A21CDBA}" srcId="{DBCDCA26-CF3A-4E47-9CD6-6956BAF19205}" destId="{E1281921-1BB3-40C2-BFEC-B85A23159775}" srcOrd="0" destOrd="0" parTransId="{CD2E3A02-EB44-458A-80D6-2463FD8EE902}" sibTransId="{F5B21CA3-4A56-445D-BB8F-915628F07EC9}"/>
    <dgm:cxn modelId="{8C06B9BA-122B-4D00-A547-9A0BF909AD51}" type="presOf" srcId="{14265875-03D0-43D4-95CA-6ADCE31E1585}" destId="{5C8626F1-E697-43FB-9945-E75DA4765050}" srcOrd="1" destOrd="0" presId="urn:microsoft.com/office/officeart/2005/8/layout/vList4"/>
    <dgm:cxn modelId="{E57163BF-9F04-4C8E-A3F6-E13734465D20}" srcId="{14265875-03D0-43D4-95CA-6ADCE31E1585}" destId="{F18D3CEF-C547-44B3-9B51-F516DA663328}" srcOrd="0" destOrd="0" parTransId="{5E00B758-5396-4032-A897-6064FCA31DA6}" sibTransId="{104A9854-5B45-4E70-BE82-45FA1E1F88F9}"/>
    <dgm:cxn modelId="{4D7071C0-9C98-4842-A04D-3CDA0E41D1E3}" type="presOf" srcId="{10960C06-04DF-415C-9C69-44A22B88AFF4}" destId="{04AA352C-C0AC-466A-9714-C00B3AED2496}" srcOrd="0" destOrd="3" presId="urn:microsoft.com/office/officeart/2005/8/layout/vList4"/>
    <dgm:cxn modelId="{5173B2C0-8F0E-43D0-B168-94E0515BE8F4}" type="presOf" srcId="{862139FF-D23C-4100-B835-F8207EBD61E0}" destId="{0044E1CD-0859-4919-826D-99BF56A487BE}" srcOrd="1" destOrd="2" presId="urn:microsoft.com/office/officeart/2005/8/layout/vList4"/>
    <dgm:cxn modelId="{BEC138C3-93DB-4DDA-BA74-7814CCD32764}" type="presOf" srcId="{F18D3CEF-C547-44B3-9B51-F516DA663328}" destId="{5C8626F1-E697-43FB-9945-E75DA4765050}" srcOrd="1" destOrd="1" presId="urn:microsoft.com/office/officeart/2005/8/layout/vList4"/>
    <dgm:cxn modelId="{498C64C7-B049-4E9E-9B12-7BB2E56A2B25}" type="presOf" srcId="{DEB0CEE7-6775-49A2-B179-152EAEEF8C51}" destId="{65D50387-17EB-43CF-9B47-E0757F548D26}" srcOrd="0" destOrd="2" presId="urn:microsoft.com/office/officeart/2005/8/layout/vList4"/>
    <dgm:cxn modelId="{7AEAC7D1-06F1-4B28-92D8-76B052B3254A}" type="presOf" srcId="{618CB5F0-6063-4F8B-A58F-1706F12430BE}" destId="{787EE4A3-7600-480E-9868-9A1B379A9D0D}" srcOrd="1" destOrd="0" presId="urn:microsoft.com/office/officeart/2005/8/layout/vList4"/>
    <dgm:cxn modelId="{FA4471D4-D1AD-4937-A8EC-B9994D50FDCD}" srcId="{14265875-03D0-43D4-95CA-6ADCE31E1585}" destId="{ADE5650E-FA27-426F-BDF5-7339DB810CC2}" srcOrd="1" destOrd="0" parTransId="{B859090E-8A1A-4498-9B91-209D9EF5C16D}" sibTransId="{3F24C05D-2305-441A-9C73-522AC516EF5E}"/>
    <dgm:cxn modelId="{0E611CE1-62B6-4095-AFF5-011648E9283B}" type="presOf" srcId="{89F9ABAC-1F29-4AB9-8A0C-62D3DD503448}" destId="{787EE4A3-7600-480E-9868-9A1B379A9D0D}" srcOrd="1" destOrd="1" presId="urn:microsoft.com/office/officeart/2005/8/layout/vList4"/>
    <dgm:cxn modelId="{BBCFF6E1-B4DA-4491-9CC6-29C43F44321E}" srcId="{ACF3B4A4-2710-4B7F-9467-306D6705219C}" destId="{618CB5F0-6063-4F8B-A58F-1706F12430BE}" srcOrd="0" destOrd="0" parTransId="{2BF80ACE-D986-497D-A6CD-67B708C5148D}" sibTransId="{553A7B98-CE53-4679-80F6-1E234A6462FD}"/>
    <dgm:cxn modelId="{58EA56F9-A985-45B7-925C-7F0CA44EB0B5}" type="presOf" srcId="{14265875-03D0-43D4-95CA-6ADCE31E1585}" destId="{FB461A6E-A79B-4556-A78F-5A5EF91D9824}" srcOrd="0" destOrd="0" presId="urn:microsoft.com/office/officeart/2005/8/layout/vList4"/>
    <dgm:cxn modelId="{621BD8FB-7256-44E6-9CDE-4E64E31FB619}" srcId="{ACF3B4A4-2710-4B7F-9467-306D6705219C}" destId="{14265875-03D0-43D4-95CA-6ADCE31E1585}" srcOrd="2" destOrd="0" parTransId="{E80A2D21-244A-4852-9414-DFC939999070}" sibTransId="{33ED6E13-443C-44C3-94A1-22FB55815067}"/>
    <dgm:cxn modelId="{FE600EFD-55A3-457D-BD4E-B82CA07EE5E8}" type="presOf" srcId="{DEB0CEE7-6775-49A2-B179-152EAEEF8C51}" destId="{787EE4A3-7600-480E-9868-9A1B379A9D0D}" srcOrd="1" destOrd="2" presId="urn:microsoft.com/office/officeart/2005/8/layout/vList4"/>
    <dgm:cxn modelId="{FC4714FF-85A7-445E-9601-A4019983FEC3}" type="presOf" srcId="{89F9ABAC-1F29-4AB9-8A0C-62D3DD503448}" destId="{65D50387-17EB-43CF-9B47-E0757F548D26}" srcOrd="0" destOrd="1" presId="urn:microsoft.com/office/officeart/2005/8/layout/vList4"/>
    <dgm:cxn modelId="{09180A6B-66ED-4FD3-A829-CA9587504C9F}" type="presParOf" srcId="{750BFBF3-272F-42D6-9544-24CB65547B4A}" destId="{A64BA0DD-FFC8-422C-A9DC-7ACD52500F6A}" srcOrd="0" destOrd="0" presId="urn:microsoft.com/office/officeart/2005/8/layout/vList4"/>
    <dgm:cxn modelId="{7C4E7C1C-E83A-4F8E-AA98-573A901895CA}" type="presParOf" srcId="{A64BA0DD-FFC8-422C-A9DC-7ACD52500F6A}" destId="{65D50387-17EB-43CF-9B47-E0757F548D26}" srcOrd="0" destOrd="0" presId="urn:microsoft.com/office/officeart/2005/8/layout/vList4"/>
    <dgm:cxn modelId="{CA25A7D5-F71D-4BDF-A89B-9CA87B5B4BF0}" type="presParOf" srcId="{A64BA0DD-FFC8-422C-A9DC-7ACD52500F6A}" destId="{4343CD73-713B-49ED-957C-9FDA715A58C8}" srcOrd="1" destOrd="0" presId="urn:microsoft.com/office/officeart/2005/8/layout/vList4"/>
    <dgm:cxn modelId="{16BAA20A-88D5-4999-A6AE-A8F6EBE7E041}" type="presParOf" srcId="{A64BA0DD-FFC8-422C-A9DC-7ACD52500F6A}" destId="{787EE4A3-7600-480E-9868-9A1B379A9D0D}" srcOrd="2" destOrd="0" presId="urn:microsoft.com/office/officeart/2005/8/layout/vList4"/>
    <dgm:cxn modelId="{2494E362-476F-4D33-9BF1-57C8213DAED7}" type="presParOf" srcId="{750BFBF3-272F-42D6-9544-24CB65547B4A}" destId="{D2F1537E-9F1D-4329-95F9-A7317BC1B20D}" srcOrd="1" destOrd="0" presId="urn:microsoft.com/office/officeart/2005/8/layout/vList4"/>
    <dgm:cxn modelId="{C689021A-54BD-489C-9BC5-5CB541B2EEEE}" type="presParOf" srcId="{750BFBF3-272F-42D6-9544-24CB65547B4A}" destId="{9F677E7E-C5E6-4C70-9DA8-5A7128D646E0}" srcOrd="2" destOrd="0" presId="urn:microsoft.com/office/officeart/2005/8/layout/vList4"/>
    <dgm:cxn modelId="{B472C9C3-930D-44DA-8276-4B425289E896}" type="presParOf" srcId="{9F677E7E-C5E6-4C70-9DA8-5A7128D646E0}" destId="{04AA352C-C0AC-466A-9714-C00B3AED2496}" srcOrd="0" destOrd="0" presId="urn:microsoft.com/office/officeart/2005/8/layout/vList4"/>
    <dgm:cxn modelId="{776FB7DB-332F-4CFB-BB1A-B37EBD7F3A24}" type="presParOf" srcId="{9F677E7E-C5E6-4C70-9DA8-5A7128D646E0}" destId="{C6DA2DA5-EE1B-40D9-9614-D3535C8E8167}" srcOrd="1" destOrd="0" presId="urn:microsoft.com/office/officeart/2005/8/layout/vList4"/>
    <dgm:cxn modelId="{FFA50B93-4604-436C-A6E8-761804C67F0E}" type="presParOf" srcId="{9F677E7E-C5E6-4C70-9DA8-5A7128D646E0}" destId="{0044E1CD-0859-4919-826D-99BF56A487BE}" srcOrd="2" destOrd="0" presId="urn:microsoft.com/office/officeart/2005/8/layout/vList4"/>
    <dgm:cxn modelId="{1838EDE3-D611-4EF2-A6F8-D4B321EFF17E}" type="presParOf" srcId="{750BFBF3-272F-42D6-9544-24CB65547B4A}" destId="{7F244689-03FF-4B49-9F1C-8B48F6E6767E}" srcOrd="3" destOrd="0" presId="urn:microsoft.com/office/officeart/2005/8/layout/vList4"/>
    <dgm:cxn modelId="{967DD3AB-4AF0-4DDD-9B75-D561C64F4C2D}" type="presParOf" srcId="{750BFBF3-272F-42D6-9544-24CB65547B4A}" destId="{4A5FC868-DD74-4929-AB60-6D5F55DF8B3F}" srcOrd="4" destOrd="0" presId="urn:microsoft.com/office/officeart/2005/8/layout/vList4"/>
    <dgm:cxn modelId="{B4E758E9-3B2B-4BD7-BBBF-F28A14DDDE0D}" type="presParOf" srcId="{4A5FC868-DD74-4929-AB60-6D5F55DF8B3F}" destId="{FB461A6E-A79B-4556-A78F-5A5EF91D9824}" srcOrd="0" destOrd="0" presId="urn:microsoft.com/office/officeart/2005/8/layout/vList4"/>
    <dgm:cxn modelId="{3001A706-8DC2-4BA1-A675-F84EB710B68F}" type="presParOf" srcId="{4A5FC868-DD74-4929-AB60-6D5F55DF8B3F}" destId="{FAF80B19-36DE-4187-A3D9-5CB8BC50298D}" srcOrd="1" destOrd="0" presId="urn:microsoft.com/office/officeart/2005/8/layout/vList4"/>
    <dgm:cxn modelId="{54327125-41C6-44EA-A27F-C0CA3B8FF759}" type="presParOf" srcId="{4A5FC868-DD74-4929-AB60-6D5F55DF8B3F}" destId="{5C8626F1-E697-43FB-9945-E75DA476505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CF3D2F-2BF0-470C-A50E-E8B5A3186C01}" type="doc">
      <dgm:prSet loTypeId="urn:microsoft.com/office/officeart/2005/8/layout/lProcess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nl-NL"/>
        </a:p>
      </dgm:t>
    </dgm:pt>
    <dgm:pt modelId="{507B018B-78A3-42B0-9027-D0280C420C0C}">
      <dgm:prSet phldrT="[Tekst]"/>
      <dgm:spPr/>
      <dgm:t>
        <a:bodyPr/>
        <a:lstStyle/>
        <a:p>
          <a:r>
            <a:rPr lang="nl-NL" dirty="0"/>
            <a:t>A</a:t>
          </a:r>
        </a:p>
      </dgm:t>
    </dgm:pt>
    <dgm:pt modelId="{7841B99E-C24B-40E8-AD5F-579415D31685}" type="parTrans" cxnId="{1C5C89C7-2AB3-4270-8D7C-9AE38E59981F}">
      <dgm:prSet/>
      <dgm:spPr/>
      <dgm:t>
        <a:bodyPr/>
        <a:lstStyle/>
        <a:p>
          <a:endParaRPr lang="nl-NL"/>
        </a:p>
      </dgm:t>
    </dgm:pt>
    <dgm:pt modelId="{519672C7-FB14-4A21-AD01-412DD3B58B62}" type="sibTrans" cxnId="{1C5C89C7-2AB3-4270-8D7C-9AE38E59981F}">
      <dgm:prSet/>
      <dgm:spPr/>
      <dgm:t>
        <a:bodyPr/>
        <a:lstStyle/>
        <a:p>
          <a:endParaRPr lang="nl-NL"/>
        </a:p>
      </dgm:t>
    </dgm:pt>
    <dgm:pt modelId="{EA5938F6-CF89-417B-8019-1241E1263573}">
      <dgm:prSet phldrT="[Tekst]"/>
      <dgm:spPr/>
      <dgm:t>
        <a:bodyPr/>
        <a:lstStyle/>
        <a:p>
          <a:r>
            <a:rPr lang="nl-NL" dirty="0"/>
            <a:t>Huiswerkhulp</a:t>
          </a:r>
        </a:p>
        <a:p>
          <a:r>
            <a:rPr lang="nl-NL" dirty="0"/>
            <a:t>1 punt</a:t>
          </a:r>
        </a:p>
      </dgm:t>
    </dgm:pt>
    <dgm:pt modelId="{567F47C1-A846-4102-A775-02DC856276A0}" type="parTrans" cxnId="{F7792C8C-5D69-490D-A105-CDB8B749C7AF}">
      <dgm:prSet/>
      <dgm:spPr/>
      <dgm:t>
        <a:bodyPr/>
        <a:lstStyle/>
        <a:p>
          <a:endParaRPr lang="nl-NL"/>
        </a:p>
      </dgm:t>
    </dgm:pt>
    <dgm:pt modelId="{53AB29F2-2165-4BB2-AA74-2DC050B0ECBC}" type="sibTrans" cxnId="{F7792C8C-5D69-490D-A105-CDB8B749C7AF}">
      <dgm:prSet/>
      <dgm:spPr/>
      <dgm:t>
        <a:bodyPr/>
        <a:lstStyle/>
        <a:p>
          <a:endParaRPr lang="nl-NL"/>
        </a:p>
      </dgm:t>
    </dgm:pt>
    <dgm:pt modelId="{AFF61A5A-B1BA-499F-8AD9-CF7935EB862D}">
      <dgm:prSet phldrT="[Tekst]"/>
      <dgm:spPr/>
      <dgm:t>
        <a:bodyPr/>
        <a:lstStyle/>
        <a:p>
          <a:r>
            <a:rPr lang="nl-NL" dirty="0"/>
            <a:t>Geen huiswerk</a:t>
          </a:r>
        </a:p>
        <a:p>
          <a:r>
            <a:rPr lang="nl-NL" dirty="0"/>
            <a:t>2 punten</a:t>
          </a:r>
        </a:p>
      </dgm:t>
    </dgm:pt>
    <dgm:pt modelId="{98F908F9-BD25-424C-84AC-C12122A61A09}" type="parTrans" cxnId="{57DE348B-72BD-450E-BD04-6501E88902C1}">
      <dgm:prSet/>
      <dgm:spPr/>
      <dgm:t>
        <a:bodyPr/>
        <a:lstStyle/>
        <a:p>
          <a:endParaRPr lang="nl-NL"/>
        </a:p>
      </dgm:t>
    </dgm:pt>
    <dgm:pt modelId="{E63940F2-D1F2-4973-9DAF-26EFA2DA2C3B}" type="sibTrans" cxnId="{57DE348B-72BD-450E-BD04-6501E88902C1}">
      <dgm:prSet/>
      <dgm:spPr/>
      <dgm:t>
        <a:bodyPr/>
        <a:lstStyle/>
        <a:p>
          <a:endParaRPr lang="nl-NL"/>
        </a:p>
      </dgm:t>
    </dgm:pt>
    <dgm:pt modelId="{53B2E285-BB3D-4CB9-AF37-5C36973E6607}">
      <dgm:prSet phldrT="[Tekst]"/>
      <dgm:spPr/>
      <dgm:t>
        <a:bodyPr/>
        <a:lstStyle/>
        <a:p>
          <a:r>
            <a:rPr lang="nl-NL" dirty="0"/>
            <a:t>B</a:t>
          </a:r>
        </a:p>
      </dgm:t>
    </dgm:pt>
    <dgm:pt modelId="{B3390AAA-92F8-479E-A7F3-4B78F9B33867}" type="parTrans" cxnId="{9877888D-91BC-4E62-99B1-6DA05CF932CD}">
      <dgm:prSet/>
      <dgm:spPr/>
      <dgm:t>
        <a:bodyPr/>
        <a:lstStyle/>
        <a:p>
          <a:endParaRPr lang="nl-NL"/>
        </a:p>
      </dgm:t>
    </dgm:pt>
    <dgm:pt modelId="{ECC335A1-53FB-436C-BF33-BF77C2F6A029}" type="sibTrans" cxnId="{9877888D-91BC-4E62-99B1-6DA05CF932CD}">
      <dgm:prSet/>
      <dgm:spPr/>
      <dgm:t>
        <a:bodyPr/>
        <a:lstStyle/>
        <a:p>
          <a:endParaRPr lang="nl-NL"/>
        </a:p>
      </dgm:t>
    </dgm:pt>
    <dgm:pt modelId="{3CDB0953-6B6E-4A4A-8751-9FC1DE34796C}">
      <dgm:prSet phldrT="[Tekst]"/>
      <dgm:spPr/>
      <dgm:t>
        <a:bodyPr/>
        <a:lstStyle/>
        <a:p>
          <a:r>
            <a:rPr lang="nl-NL" dirty="0"/>
            <a:t>Hint bij een proefwerk</a:t>
          </a:r>
        </a:p>
        <a:p>
          <a:r>
            <a:rPr lang="nl-NL" dirty="0"/>
            <a:t>1 punt</a:t>
          </a:r>
        </a:p>
      </dgm:t>
    </dgm:pt>
    <dgm:pt modelId="{F208129B-9521-49FD-9205-75F0E9713CD9}" type="parTrans" cxnId="{22990E26-0192-4B7D-93E1-D0A7DBAE87E9}">
      <dgm:prSet/>
      <dgm:spPr/>
      <dgm:t>
        <a:bodyPr/>
        <a:lstStyle/>
        <a:p>
          <a:endParaRPr lang="nl-NL"/>
        </a:p>
      </dgm:t>
    </dgm:pt>
    <dgm:pt modelId="{28AEA43E-0A79-438E-9777-4728A5A18DA5}" type="sibTrans" cxnId="{22990E26-0192-4B7D-93E1-D0A7DBAE87E9}">
      <dgm:prSet/>
      <dgm:spPr/>
      <dgm:t>
        <a:bodyPr/>
        <a:lstStyle/>
        <a:p>
          <a:endParaRPr lang="nl-NL"/>
        </a:p>
      </dgm:t>
    </dgm:pt>
    <dgm:pt modelId="{E156C9E0-0227-4C7D-8345-DF24544C4476}">
      <dgm:prSet phldrT="[Tekst]"/>
      <dgm:spPr/>
      <dgm:t>
        <a:bodyPr/>
        <a:lstStyle/>
        <a:p>
          <a:r>
            <a:rPr lang="nl-NL" dirty="0"/>
            <a:t>Inzien toets vragen</a:t>
          </a:r>
        </a:p>
        <a:p>
          <a:r>
            <a:rPr lang="nl-NL" dirty="0"/>
            <a:t>2 punten</a:t>
          </a:r>
        </a:p>
      </dgm:t>
    </dgm:pt>
    <dgm:pt modelId="{E6D43E4C-8780-41A2-AB43-7DDDDC662BE4}" type="parTrans" cxnId="{4B1C5CEB-A62C-47B0-88A4-CEEDEBE19FD6}">
      <dgm:prSet/>
      <dgm:spPr/>
      <dgm:t>
        <a:bodyPr/>
        <a:lstStyle/>
        <a:p>
          <a:endParaRPr lang="nl-NL"/>
        </a:p>
      </dgm:t>
    </dgm:pt>
    <dgm:pt modelId="{E62531D1-9542-45D3-802B-C2833C61AD9E}" type="sibTrans" cxnId="{4B1C5CEB-A62C-47B0-88A4-CEEDEBE19FD6}">
      <dgm:prSet/>
      <dgm:spPr/>
      <dgm:t>
        <a:bodyPr/>
        <a:lstStyle/>
        <a:p>
          <a:endParaRPr lang="nl-NL"/>
        </a:p>
      </dgm:t>
    </dgm:pt>
    <dgm:pt modelId="{A55F0503-58DF-4DDA-824B-C043ED9331F1}">
      <dgm:prSet phldrT="[Tekst]"/>
      <dgm:spPr/>
      <dgm:t>
        <a:bodyPr/>
        <a:lstStyle/>
        <a:p>
          <a:r>
            <a:rPr lang="nl-NL" dirty="0"/>
            <a:t>C</a:t>
          </a:r>
        </a:p>
      </dgm:t>
    </dgm:pt>
    <dgm:pt modelId="{5A587892-7437-42A9-8062-263BB1C4C895}" type="parTrans" cxnId="{346E7B13-158F-4F2C-BDEF-67BFC3AFAB85}">
      <dgm:prSet/>
      <dgm:spPr/>
      <dgm:t>
        <a:bodyPr/>
        <a:lstStyle/>
        <a:p>
          <a:endParaRPr lang="nl-NL"/>
        </a:p>
      </dgm:t>
    </dgm:pt>
    <dgm:pt modelId="{0A37745A-13E9-4DBD-81E1-C03FCB82794B}" type="sibTrans" cxnId="{346E7B13-158F-4F2C-BDEF-67BFC3AFAB85}">
      <dgm:prSet/>
      <dgm:spPr/>
      <dgm:t>
        <a:bodyPr/>
        <a:lstStyle/>
        <a:p>
          <a:endParaRPr lang="nl-NL"/>
        </a:p>
      </dgm:t>
    </dgm:pt>
    <dgm:pt modelId="{7D5C2FCF-8556-4CFC-9EBB-0BCD0765C3F9}">
      <dgm:prSet phldrT="[Tekst]"/>
      <dgm:spPr/>
      <dgm:t>
        <a:bodyPr/>
        <a:lstStyle/>
        <a:p>
          <a:r>
            <a:rPr lang="nl-NL" dirty="0"/>
            <a:t>Samenwerken</a:t>
          </a:r>
        </a:p>
        <a:p>
          <a:r>
            <a:rPr lang="nl-NL" dirty="0"/>
            <a:t>1 punt</a:t>
          </a:r>
        </a:p>
      </dgm:t>
    </dgm:pt>
    <dgm:pt modelId="{74996D2D-73E3-4B9D-B22A-1CE7BB837F16}" type="parTrans" cxnId="{AE66EEF2-AF0D-449D-A14C-6CFF30E740E2}">
      <dgm:prSet/>
      <dgm:spPr/>
      <dgm:t>
        <a:bodyPr/>
        <a:lstStyle/>
        <a:p>
          <a:endParaRPr lang="nl-NL"/>
        </a:p>
      </dgm:t>
    </dgm:pt>
    <dgm:pt modelId="{05090FE3-ED83-4FEC-AA89-EBB622C34F9E}" type="sibTrans" cxnId="{AE66EEF2-AF0D-449D-A14C-6CFF30E740E2}">
      <dgm:prSet/>
      <dgm:spPr/>
      <dgm:t>
        <a:bodyPr/>
        <a:lstStyle/>
        <a:p>
          <a:endParaRPr lang="nl-NL"/>
        </a:p>
      </dgm:t>
    </dgm:pt>
    <dgm:pt modelId="{1288B9BE-44DA-4374-AF71-CEDAAF1BD9AB}">
      <dgm:prSet phldrT="[Tekst]"/>
      <dgm:spPr/>
      <dgm:t>
        <a:bodyPr/>
        <a:lstStyle/>
        <a:p>
          <a:endParaRPr lang="nl-NL" dirty="0"/>
        </a:p>
        <a:p>
          <a:r>
            <a:rPr lang="nl-NL" dirty="0"/>
            <a:t>2 punten</a:t>
          </a:r>
        </a:p>
      </dgm:t>
    </dgm:pt>
    <dgm:pt modelId="{CD6F483D-7719-4A7C-A4B4-309CD489741D}" type="parTrans" cxnId="{8F480564-DCCD-4CE8-B737-43E59027A68C}">
      <dgm:prSet/>
      <dgm:spPr/>
      <dgm:t>
        <a:bodyPr/>
        <a:lstStyle/>
        <a:p>
          <a:endParaRPr lang="nl-NL"/>
        </a:p>
      </dgm:t>
    </dgm:pt>
    <dgm:pt modelId="{1BCED33B-80EA-4806-995B-539BEBD21BC7}" type="sibTrans" cxnId="{8F480564-DCCD-4CE8-B737-43E59027A68C}">
      <dgm:prSet/>
      <dgm:spPr/>
      <dgm:t>
        <a:bodyPr/>
        <a:lstStyle/>
        <a:p>
          <a:endParaRPr lang="nl-NL"/>
        </a:p>
      </dgm:t>
    </dgm:pt>
    <dgm:pt modelId="{3793E229-AB2E-4544-A56F-F3B08BD421FA}" type="pres">
      <dgm:prSet presAssocID="{7DCF3D2F-2BF0-470C-A50E-E8B5A3186C01}" presName="theList" presStyleCnt="0">
        <dgm:presLayoutVars>
          <dgm:dir/>
          <dgm:animLvl val="lvl"/>
          <dgm:resizeHandles val="exact"/>
        </dgm:presLayoutVars>
      </dgm:prSet>
      <dgm:spPr/>
    </dgm:pt>
    <dgm:pt modelId="{AA5576E1-4078-431D-A195-15D9809B9AB5}" type="pres">
      <dgm:prSet presAssocID="{507B018B-78A3-42B0-9027-D0280C420C0C}" presName="compNode" presStyleCnt="0"/>
      <dgm:spPr/>
    </dgm:pt>
    <dgm:pt modelId="{407EBA7E-1C58-4B4D-8C7F-73866B68105B}" type="pres">
      <dgm:prSet presAssocID="{507B018B-78A3-42B0-9027-D0280C420C0C}" presName="aNode" presStyleLbl="bgShp" presStyleIdx="0" presStyleCnt="3"/>
      <dgm:spPr/>
    </dgm:pt>
    <dgm:pt modelId="{C1B72C17-D68E-4036-BEEC-E75FE946007B}" type="pres">
      <dgm:prSet presAssocID="{507B018B-78A3-42B0-9027-D0280C420C0C}" presName="textNode" presStyleLbl="bgShp" presStyleIdx="0" presStyleCnt="3"/>
      <dgm:spPr/>
    </dgm:pt>
    <dgm:pt modelId="{8E51B61A-981A-45F7-8DE7-FA4C60D6EBED}" type="pres">
      <dgm:prSet presAssocID="{507B018B-78A3-42B0-9027-D0280C420C0C}" presName="compChildNode" presStyleCnt="0"/>
      <dgm:spPr/>
    </dgm:pt>
    <dgm:pt modelId="{FB42D567-2554-4EEE-9609-CD2F501652C7}" type="pres">
      <dgm:prSet presAssocID="{507B018B-78A3-42B0-9027-D0280C420C0C}" presName="theInnerList" presStyleCnt="0"/>
      <dgm:spPr/>
    </dgm:pt>
    <dgm:pt modelId="{50583266-EDAB-47D6-BB9C-55254A5D50BF}" type="pres">
      <dgm:prSet presAssocID="{EA5938F6-CF89-417B-8019-1241E1263573}" presName="childNode" presStyleLbl="node1" presStyleIdx="0" presStyleCnt="6">
        <dgm:presLayoutVars>
          <dgm:bulletEnabled val="1"/>
        </dgm:presLayoutVars>
      </dgm:prSet>
      <dgm:spPr/>
    </dgm:pt>
    <dgm:pt modelId="{06DDD381-6887-43F7-BC29-0443BECABEAC}" type="pres">
      <dgm:prSet presAssocID="{EA5938F6-CF89-417B-8019-1241E1263573}" presName="aSpace2" presStyleCnt="0"/>
      <dgm:spPr/>
    </dgm:pt>
    <dgm:pt modelId="{B536CFD4-D813-406A-9F3E-0D66682B913E}" type="pres">
      <dgm:prSet presAssocID="{AFF61A5A-B1BA-499F-8AD9-CF7935EB862D}" presName="childNode" presStyleLbl="node1" presStyleIdx="1" presStyleCnt="6">
        <dgm:presLayoutVars>
          <dgm:bulletEnabled val="1"/>
        </dgm:presLayoutVars>
      </dgm:prSet>
      <dgm:spPr/>
    </dgm:pt>
    <dgm:pt modelId="{B7C47DA6-196B-421D-AC06-C205E4F5E0CF}" type="pres">
      <dgm:prSet presAssocID="{507B018B-78A3-42B0-9027-D0280C420C0C}" presName="aSpace" presStyleCnt="0"/>
      <dgm:spPr/>
    </dgm:pt>
    <dgm:pt modelId="{AED6EBF3-77A2-4801-A5C4-200258715041}" type="pres">
      <dgm:prSet presAssocID="{53B2E285-BB3D-4CB9-AF37-5C36973E6607}" presName="compNode" presStyleCnt="0"/>
      <dgm:spPr/>
    </dgm:pt>
    <dgm:pt modelId="{49098698-D1C4-4201-AFC6-2A85D785821A}" type="pres">
      <dgm:prSet presAssocID="{53B2E285-BB3D-4CB9-AF37-5C36973E6607}" presName="aNode" presStyleLbl="bgShp" presStyleIdx="1" presStyleCnt="3"/>
      <dgm:spPr/>
    </dgm:pt>
    <dgm:pt modelId="{46321C21-19D8-4EBB-B0EE-C2C0A7B81668}" type="pres">
      <dgm:prSet presAssocID="{53B2E285-BB3D-4CB9-AF37-5C36973E6607}" presName="textNode" presStyleLbl="bgShp" presStyleIdx="1" presStyleCnt="3"/>
      <dgm:spPr/>
    </dgm:pt>
    <dgm:pt modelId="{191092BC-71D7-416E-BDB6-4BC82CD9C973}" type="pres">
      <dgm:prSet presAssocID="{53B2E285-BB3D-4CB9-AF37-5C36973E6607}" presName="compChildNode" presStyleCnt="0"/>
      <dgm:spPr/>
    </dgm:pt>
    <dgm:pt modelId="{8D701CB2-73B2-4943-AEBA-61503A608156}" type="pres">
      <dgm:prSet presAssocID="{53B2E285-BB3D-4CB9-AF37-5C36973E6607}" presName="theInnerList" presStyleCnt="0"/>
      <dgm:spPr/>
    </dgm:pt>
    <dgm:pt modelId="{0826DB47-7763-4323-A34F-F319C44C7857}" type="pres">
      <dgm:prSet presAssocID="{3CDB0953-6B6E-4A4A-8751-9FC1DE34796C}" presName="childNode" presStyleLbl="node1" presStyleIdx="2" presStyleCnt="6">
        <dgm:presLayoutVars>
          <dgm:bulletEnabled val="1"/>
        </dgm:presLayoutVars>
      </dgm:prSet>
      <dgm:spPr/>
    </dgm:pt>
    <dgm:pt modelId="{047C406C-027D-4DF3-BC64-93F4620F8F2C}" type="pres">
      <dgm:prSet presAssocID="{3CDB0953-6B6E-4A4A-8751-9FC1DE34796C}" presName="aSpace2" presStyleCnt="0"/>
      <dgm:spPr/>
    </dgm:pt>
    <dgm:pt modelId="{49230844-BD65-4A92-BDDC-FC51E21AE3C3}" type="pres">
      <dgm:prSet presAssocID="{E156C9E0-0227-4C7D-8345-DF24544C4476}" presName="childNode" presStyleLbl="node1" presStyleIdx="3" presStyleCnt="6">
        <dgm:presLayoutVars>
          <dgm:bulletEnabled val="1"/>
        </dgm:presLayoutVars>
      </dgm:prSet>
      <dgm:spPr/>
    </dgm:pt>
    <dgm:pt modelId="{1F44049B-686A-490A-B445-3D095B24379F}" type="pres">
      <dgm:prSet presAssocID="{53B2E285-BB3D-4CB9-AF37-5C36973E6607}" presName="aSpace" presStyleCnt="0"/>
      <dgm:spPr/>
    </dgm:pt>
    <dgm:pt modelId="{992F7FC2-C334-4DBF-AAF3-AC6BD8C7EA74}" type="pres">
      <dgm:prSet presAssocID="{A55F0503-58DF-4DDA-824B-C043ED9331F1}" presName="compNode" presStyleCnt="0"/>
      <dgm:spPr/>
    </dgm:pt>
    <dgm:pt modelId="{EE84FDA9-F0E5-4E44-9674-811A7CED72EA}" type="pres">
      <dgm:prSet presAssocID="{A55F0503-58DF-4DDA-824B-C043ED9331F1}" presName="aNode" presStyleLbl="bgShp" presStyleIdx="2" presStyleCnt="3"/>
      <dgm:spPr/>
    </dgm:pt>
    <dgm:pt modelId="{F15D5EBB-6E68-47AA-8CFC-77DE1FE822D1}" type="pres">
      <dgm:prSet presAssocID="{A55F0503-58DF-4DDA-824B-C043ED9331F1}" presName="textNode" presStyleLbl="bgShp" presStyleIdx="2" presStyleCnt="3"/>
      <dgm:spPr/>
    </dgm:pt>
    <dgm:pt modelId="{3AB582EC-C61C-4F07-B5F8-291720104F64}" type="pres">
      <dgm:prSet presAssocID="{A55F0503-58DF-4DDA-824B-C043ED9331F1}" presName="compChildNode" presStyleCnt="0"/>
      <dgm:spPr/>
    </dgm:pt>
    <dgm:pt modelId="{54D55D1B-CB8F-4353-958A-A3BD9E922880}" type="pres">
      <dgm:prSet presAssocID="{A55F0503-58DF-4DDA-824B-C043ED9331F1}" presName="theInnerList" presStyleCnt="0"/>
      <dgm:spPr/>
    </dgm:pt>
    <dgm:pt modelId="{B69F469D-C4B2-4418-B2B4-E953CE83D0B3}" type="pres">
      <dgm:prSet presAssocID="{7D5C2FCF-8556-4CFC-9EBB-0BCD0765C3F9}" presName="childNode" presStyleLbl="node1" presStyleIdx="4" presStyleCnt="6">
        <dgm:presLayoutVars>
          <dgm:bulletEnabled val="1"/>
        </dgm:presLayoutVars>
      </dgm:prSet>
      <dgm:spPr/>
    </dgm:pt>
    <dgm:pt modelId="{AB7EE879-91A8-4AF3-8B7C-518E3BE639F2}" type="pres">
      <dgm:prSet presAssocID="{7D5C2FCF-8556-4CFC-9EBB-0BCD0765C3F9}" presName="aSpace2" presStyleCnt="0"/>
      <dgm:spPr/>
    </dgm:pt>
    <dgm:pt modelId="{16834561-1568-41D6-8917-4641FFD356A4}" type="pres">
      <dgm:prSet presAssocID="{1288B9BE-44DA-4374-AF71-CEDAAF1BD9A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1258900-BDA6-4BB3-A0FB-047BA011F8FD}" type="presOf" srcId="{EA5938F6-CF89-417B-8019-1241E1263573}" destId="{50583266-EDAB-47D6-BB9C-55254A5D50BF}" srcOrd="0" destOrd="0" presId="urn:microsoft.com/office/officeart/2005/8/layout/lProcess2"/>
    <dgm:cxn modelId="{CD22090F-6270-40C1-9BC5-7DF0D5C81352}" type="presOf" srcId="{507B018B-78A3-42B0-9027-D0280C420C0C}" destId="{C1B72C17-D68E-4036-BEEC-E75FE946007B}" srcOrd="1" destOrd="0" presId="urn:microsoft.com/office/officeart/2005/8/layout/lProcess2"/>
    <dgm:cxn modelId="{346E7B13-158F-4F2C-BDEF-67BFC3AFAB85}" srcId="{7DCF3D2F-2BF0-470C-A50E-E8B5A3186C01}" destId="{A55F0503-58DF-4DDA-824B-C043ED9331F1}" srcOrd="2" destOrd="0" parTransId="{5A587892-7437-42A9-8062-263BB1C4C895}" sibTransId="{0A37745A-13E9-4DBD-81E1-C03FCB82794B}"/>
    <dgm:cxn modelId="{1F0FE224-57AC-42FC-9B92-9403819CBB81}" type="presOf" srcId="{E156C9E0-0227-4C7D-8345-DF24544C4476}" destId="{49230844-BD65-4A92-BDDC-FC51E21AE3C3}" srcOrd="0" destOrd="0" presId="urn:microsoft.com/office/officeart/2005/8/layout/lProcess2"/>
    <dgm:cxn modelId="{09500626-FB00-4132-9454-652C9317D7F5}" type="presOf" srcId="{A55F0503-58DF-4DDA-824B-C043ED9331F1}" destId="{EE84FDA9-F0E5-4E44-9674-811A7CED72EA}" srcOrd="0" destOrd="0" presId="urn:microsoft.com/office/officeart/2005/8/layout/lProcess2"/>
    <dgm:cxn modelId="{22990E26-0192-4B7D-93E1-D0A7DBAE87E9}" srcId="{53B2E285-BB3D-4CB9-AF37-5C36973E6607}" destId="{3CDB0953-6B6E-4A4A-8751-9FC1DE34796C}" srcOrd="0" destOrd="0" parTransId="{F208129B-9521-49FD-9205-75F0E9713CD9}" sibTransId="{28AEA43E-0A79-438E-9777-4728A5A18DA5}"/>
    <dgm:cxn modelId="{8F480564-DCCD-4CE8-B737-43E59027A68C}" srcId="{A55F0503-58DF-4DDA-824B-C043ED9331F1}" destId="{1288B9BE-44DA-4374-AF71-CEDAAF1BD9AB}" srcOrd="1" destOrd="0" parTransId="{CD6F483D-7719-4A7C-A4B4-309CD489741D}" sibTransId="{1BCED33B-80EA-4806-995B-539BEBD21BC7}"/>
    <dgm:cxn modelId="{E1A6C051-EC8E-499E-89DF-EA7D4D86D946}" type="presOf" srcId="{1288B9BE-44DA-4374-AF71-CEDAAF1BD9AB}" destId="{16834561-1568-41D6-8917-4641FFD356A4}" srcOrd="0" destOrd="0" presId="urn:microsoft.com/office/officeart/2005/8/layout/lProcess2"/>
    <dgm:cxn modelId="{4D3D9578-143A-4D78-8BDF-53A8946E8A4F}" type="presOf" srcId="{7DCF3D2F-2BF0-470C-A50E-E8B5A3186C01}" destId="{3793E229-AB2E-4544-A56F-F3B08BD421FA}" srcOrd="0" destOrd="0" presId="urn:microsoft.com/office/officeart/2005/8/layout/lProcess2"/>
    <dgm:cxn modelId="{10886684-C664-4A5A-89B5-92E76FA542E7}" type="presOf" srcId="{53B2E285-BB3D-4CB9-AF37-5C36973E6607}" destId="{49098698-D1C4-4201-AFC6-2A85D785821A}" srcOrd="0" destOrd="0" presId="urn:microsoft.com/office/officeart/2005/8/layout/lProcess2"/>
    <dgm:cxn modelId="{57DE348B-72BD-450E-BD04-6501E88902C1}" srcId="{507B018B-78A3-42B0-9027-D0280C420C0C}" destId="{AFF61A5A-B1BA-499F-8AD9-CF7935EB862D}" srcOrd="1" destOrd="0" parTransId="{98F908F9-BD25-424C-84AC-C12122A61A09}" sibTransId="{E63940F2-D1F2-4973-9DAF-26EFA2DA2C3B}"/>
    <dgm:cxn modelId="{F7792C8C-5D69-490D-A105-CDB8B749C7AF}" srcId="{507B018B-78A3-42B0-9027-D0280C420C0C}" destId="{EA5938F6-CF89-417B-8019-1241E1263573}" srcOrd="0" destOrd="0" parTransId="{567F47C1-A846-4102-A775-02DC856276A0}" sibTransId="{53AB29F2-2165-4BB2-AA74-2DC050B0ECBC}"/>
    <dgm:cxn modelId="{9877888D-91BC-4E62-99B1-6DA05CF932CD}" srcId="{7DCF3D2F-2BF0-470C-A50E-E8B5A3186C01}" destId="{53B2E285-BB3D-4CB9-AF37-5C36973E6607}" srcOrd="1" destOrd="0" parTransId="{B3390AAA-92F8-479E-A7F3-4B78F9B33867}" sibTransId="{ECC335A1-53FB-436C-BF33-BF77C2F6A029}"/>
    <dgm:cxn modelId="{556CFAAC-CAAB-47E5-8A11-AC49D98B1B0E}" type="presOf" srcId="{AFF61A5A-B1BA-499F-8AD9-CF7935EB862D}" destId="{B536CFD4-D813-406A-9F3E-0D66682B913E}" srcOrd="0" destOrd="0" presId="urn:microsoft.com/office/officeart/2005/8/layout/lProcess2"/>
    <dgm:cxn modelId="{3EAA68B1-373B-4DCE-B488-EA8C1553067A}" type="presOf" srcId="{3CDB0953-6B6E-4A4A-8751-9FC1DE34796C}" destId="{0826DB47-7763-4323-A34F-F319C44C7857}" srcOrd="0" destOrd="0" presId="urn:microsoft.com/office/officeart/2005/8/layout/lProcess2"/>
    <dgm:cxn modelId="{BB113EB5-2D3F-4CE7-9714-4433E3F80318}" type="presOf" srcId="{7D5C2FCF-8556-4CFC-9EBB-0BCD0765C3F9}" destId="{B69F469D-C4B2-4418-B2B4-E953CE83D0B3}" srcOrd="0" destOrd="0" presId="urn:microsoft.com/office/officeart/2005/8/layout/lProcess2"/>
    <dgm:cxn modelId="{7A91C7BD-91E0-492D-9400-93D9B3F21109}" type="presOf" srcId="{A55F0503-58DF-4DDA-824B-C043ED9331F1}" destId="{F15D5EBB-6E68-47AA-8CFC-77DE1FE822D1}" srcOrd="1" destOrd="0" presId="urn:microsoft.com/office/officeart/2005/8/layout/lProcess2"/>
    <dgm:cxn modelId="{1C5C89C7-2AB3-4270-8D7C-9AE38E59981F}" srcId="{7DCF3D2F-2BF0-470C-A50E-E8B5A3186C01}" destId="{507B018B-78A3-42B0-9027-D0280C420C0C}" srcOrd="0" destOrd="0" parTransId="{7841B99E-C24B-40E8-AD5F-579415D31685}" sibTransId="{519672C7-FB14-4A21-AD01-412DD3B58B62}"/>
    <dgm:cxn modelId="{03B06BCA-0BD0-485A-AC42-92CA6381ADE8}" type="presOf" srcId="{53B2E285-BB3D-4CB9-AF37-5C36973E6607}" destId="{46321C21-19D8-4EBB-B0EE-C2C0A7B81668}" srcOrd="1" destOrd="0" presId="urn:microsoft.com/office/officeart/2005/8/layout/lProcess2"/>
    <dgm:cxn modelId="{2B65BFE1-7E75-4795-B3D6-50417E2CDF78}" type="presOf" srcId="{507B018B-78A3-42B0-9027-D0280C420C0C}" destId="{407EBA7E-1C58-4B4D-8C7F-73866B68105B}" srcOrd="0" destOrd="0" presId="urn:microsoft.com/office/officeart/2005/8/layout/lProcess2"/>
    <dgm:cxn modelId="{4B1C5CEB-A62C-47B0-88A4-CEEDEBE19FD6}" srcId="{53B2E285-BB3D-4CB9-AF37-5C36973E6607}" destId="{E156C9E0-0227-4C7D-8345-DF24544C4476}" srcOrd="1" destOrd="0" parTransId="{E6D43E4C-8780-41A2-AB43-7DDDDC662BE4}" sibTransId="{E62531D1-9542-45D3-802B-C2833C61AD9E}"/>
    <dgm:cxn modelId="{AE66EEF2-AF0D-449D-A14C-6CFF30E740E2}" srcId="{A55F0503-58DF-4DDA-824B-C043ED9331F1}" destId="{7D5C2FCF-8556-4CFC-9EBB-0BCD0765C3F9}" srcOrd="0" destOrd="0" parTransId="{74996D2D-73E3-4B9D-B22A-1CE7BB837F16}" sibTransId="{05090FE3-ED83-4FEC-AA89-EBB622C34F9E}"/>
    <dgm:cxn modelId="{EC1E09C0-14BD-4175-A2D2-B33ECE7E0597}" type="presParOf" srcId="{3793E229-AB2E-4544-A56F-F3B08BD421FA}" destId="{AA5576E1-4078-431D-A195-15D9809B9AB5}" srcOrd="0" destOrd="0" presId="urn:microsoft.com/office/officeart/2005/8/layout/lProcess2"/>
    <dgm:cxn modelId="{7006A9DC-6B3F-47F7-B3AF-112FC87EEE8B}" type="presParOf" srcId="{AA5576E1-4078-431D-A195-15D9809B9AB5}" destId="{407EBA7E-1C58-4B4D-8C7F-73866B68105B}" srcOrd="0" destOrd="0" presId="urn:microsoft.com/office/officeart/2005/8/layout/lProcess2"/>
    <dgm:cxn modelId="{BA73A203-2C45-46FD-A75F-4C23C20CA4E2}" type="presParOf" srcId="{AA5576E1-4078-431D-A195-15D9809B9AB5}" destId="{C1B72C17-D68E-4036-BEEC-E75FE946007B}" srcOrd="1" destOrd="0" presId="urn:microsoft.com/office/officeart/2005/8/layout/lProcess2"/>
    <dgm:cxn modelId="{5F2E0736-56EF-49BF-8B8B-1C5464E9FE84}" type="presParOf" srcId="{AA5576E1-4078-431D-A195-15D9809B9AB5}" destId="{8E51B61A-981A-45F7-8DE7-FA4C60D6EBED}" srcOrd="2" destOrd="0" presId="urn:microsoft.com/office/officeart/2005/8/layout/lProcess2"/>
    <dgm:cxn modelId="{1770F6BE-014C-49A0-A9C3-8F3F2D7F02E1}" type="presParOf" srcId="{8E51B61A-981A-45F7-8DE7-FA4C60D6EBED}" destId="{FB42D567-2554-4EEE-9609-CD2F501652C7}" srcOrd="0" destOrd="0" presId="urn:microsoft.com/office/officeart/2005/8/layout/lProcess2"/>
    <dgm:cxn modelId="{25B0810B-6DAC-49A9-B61A-0081DD1ABC3D}" type="presParOf" srcId="{FB42D567-2554-4EEE-9609-CD2F501652C7}" destId="{50583266-EDAB-47D6-BB9C-55254A5D50BF}" srcOrd="0" destOrd="0" presId="urn:microsoft.com/office/officeart/2005/8/layout/lProcess2"/>
    <dgm:cxn modelId="{CDA9DAED-BB31-4258-BFFB-D3F764991565}" type="presParOf" srcId="{FB42D567-2554-4EEE-9609-CD2F501652C7}" destId="{06DDD381-6887-43F7-BC29-0443BECABEAC}" srcOrd="1" destOrd="0" presId="urn:microsoft.com/office/officeart/2005/8/layout/lProcess2"/>
    <dgm:cxn modelId="{FDF28103-A3A5-401F-A247-15EEE412CA36}" type="presParOf" srcId="{FB42D567-2554-4EEE-9609-CD2F501652C7}" destId="{B536CFD4-D813-406A-9F3E-0D66682B913E}" srcOrd="2" destOrd="0" presId="urn:microsoft.com/office/officeart/2005/8/layout/lProcess2"/>
    <dgm:cxn modelId="{61F56A86-CCC2-4A31-8FF4-542D34926D9B}" type="presParOf" srcId="{3793E229-AB2E-4544-A56F-F3B08BD421FA}" destId="{B7C47DA6-196B-421D-AC06-C205E4F5E0CF}" srcOrd="1" destOrd="0" presId="urn:microsoft.com/office/officeart/2005/8/layout/lProcess2"/>
    <dgm:cxn modelId="{AC1BA6EB-88E6-454E-82CC-587C04E02B82}" type="presParOf" srcId="{3793E229-AB2E-4544-A56F-F3B08BD421FA}" destId="{AED6EBF3-77A2-4801-A5C4-200258715041}" srcOrd="2" destOrd="0" presId="urn:microsoft.com/office/officeart/2005/8/layout/lProcess2"/>
    <dgm:cxn modelId="{4EEAD628-AEBB-42E0-9FE3-F37DF48107B7}" type="presParOf" srcId="{AED6EBF3-77A2-4801-A5C4-200258715041}" destId="{49098698-D1C4-4201-AFC6-2A85D785821A}" srcOrd="0" destOrd="0" presId="urn:microsoft.com/office/officeart/2005/8/layout/lProcess2"/>
    <dgm:cxn modelId="{050F7991-6AF9-4715-B7B7-20C18F3E9996}" type="presParOf" srcId="{AED6EBF3-77A2-4801-A5C4-200258715041}" destId="{46321C21-19D8-4EBB-B0EE-C2C0A7B81668}" srcOrd="1" destOrd="0" presId="urn:microsoft.com/office/officeart/2005/8/layout/lProcess2"/>
    <dgm:cxn modelId="{80EDA6D4-4841-4B18-ADA7-93431DEBBFD3}" type="presParOf" srcId="{AED6EBF3-77A2-4801-A5C4-200258715041}" destId="{191092BC-71D7-416E-BDB6-4BC82CD9C973}" srcOrd="2" destOrd="0" presId="urn:microsoft.com/office/officeart/2005/8/layout/lProcess2"/>
    <dgm:cxn modelId="{ECFF722A-2365-499D-B279-9293E0E5B017}" type="presParOf" srcId="{191092BC-71D7-416E-BDB6-4BC82CD9C973}" destId="{8D701CB2-73B2-4943-AEBA-61503A608156}" srcOrd="0" destOrd="0" presId="urn:microsoft.com/office/officeart/2005/8/layout/lProcess2"/>
    <dgm:cxn modelId="{3E1D4855-B3E9-4EC1-B2DF-2936F0701AB8}" type="presParOf" srcId="{8D701CB2-73B2-4943-AEBA-61503A608156}" destId="{0826DB47-7763-4323-A34F-F319C44C7857}" srcOrd="0" destOrd="0" presId="urn:microsoft.com/office/officeart/2005/8/layout/lProcess2"/>
    <dgm:cxn modelId="{132FB5FF-28BE-437E-B17C-61FD75C6A93A}" type="presParOf" srcId="{8D701CB2-73B2-4943-AEBA-61503A608156}" destId="{047C406C-027D-4DF3-BC64-93F4620F8F2C}" srcOrd="1" destOrd="0" presId="urn:microsoft.com/office/officeart/2005/8/layout/lProcess2"/>
    <dgm:cxn modelId="{45B8E332-9740-4DFD-A72A-D1CA26B45147}" type="presParOf" srcId="{8D701CB2-73B2-4943-AEBA-61503A608156}" destId="{49230844-BD65-4A92-BDDC-FC51E21AE3C3}" srcOrd="2" destOrd="0" presId="urn:microsoft.com/office/officeart/2005/8/layout/lProcess2"/>
    <dgm:cxn modelId="{EA048F34-42D4-4FD9-8E6C-6FAFD593FA54}" type="presParOf" srcId="{3793E229-AB2E-4544-A56F-F3B08BD421FA}" destId="{1F44049B-686A-490A-B445-3D095B24379F}" srcOrd="3" destOrd="0" presId="urn:microsoft.com/office/officeart/2005/8/layout/lProcess2"/>
    <dgm:cxn modelId="{8799ED6F-B14A-4C8D-8B85-EE69D6299A71}" type="presParOf" srcId="{3793E229-AB2E-4544-A56F-F3B08BD421FA}" destId="{992F7FC2-C334-4DBF-AAF3-AC6BD8C7EA74}" srcOrd="4" destOrd="0" presId="urn:microsoft.com/office/officeart/2005/8/layout/lProcess2"/>
    <dgm:cxn modelId="{0D812483-64F6-45CA-B61A-B8B69950F09C}" type="presParOf" srcId="{992F7FC2-C334-4DBF-AAF3-AC6BD8C7EA74}" destId="{EE84FDA9-F0E5-4E44-9674-811A7CED72EA}" srcOrd="0" destOrd="0" presId="urn:microsoft.com/office/officeart/2005/8/layout/lProcess2"/>
    <dgm:cxn modelId="{5E2969F4-A629-402A-AFFC-DFDDACDBB6F0}" type="presParOf" srcId="{992F7FC2-C334-4DBF-AAF3-AC6BD8C7EA74}" destId="{F15D5EBB-6E68-47AA-8CFC-77DE1FE822D1}" srcOrd="1" destOrd="0" presId="urn:microsoft.com/office/officeart/2005/8/layout/lProcess2"/>
    <dgm:cxn modelId="{4005EB67-8E4D-4AA1-AEF4-A20C6278EEF5}" type="presParOf" srcId="{992F7FC2-C334-4DBF-AAF3-AC6BD8C7EA74}" destId="{3AB582EC-C61C-4F07-B5F8-291720104F64}" srcOrd="2" destOrd="0" presId="urn:microsoft.com/office/officeart/2005/8/layout/lProcess2"/>
    <dgm:cxn modelId="{BE311DC8-ABE1-4682-84E2-220B981C9A06}" type="presParOf" srcId="{3AB582EC-C61C-4F07-B5F8-291720104F64}" destId="{54D55D1B-CB8F-4353-958A-A3BD9E922880}" srcOrd="0" destOrd="0" presId="urn:microsoft.com/office/officeart/2005/8/layout/lProcess2"/>
    <dgm:cxn modelId="{C8E8EBA3-0ED6-47D4-BF65-B9421B4F4B96}" type="presParOf" srcId="{54D55D1B-CB8F-4353-958A-A3BD9E922880}" destId="{B69F469D-C4B2-4418-B2B4-E953CE83D0B3}" srcOrd="0" destOrd="0" presId="urn:microsoft.com/office/officeart/2005/8/layout/lProcess2"/>
    <dgm:cxn modelId="{6C00BF25-9818-4C56-B922-672A2BD0ABA0}" type="presParOf" srcId="{54D55D1B-CB8F-4353-958A-A3BD9E922880}" destId="{AB7EE879-91A8-4AF3-8B7C-518E3BE639F2}" srcOrd="1" destOrd="0" presId="urn:microsoft.com/office/officeart/2005/8/layout/lProcess2"/>
    <dgm:cxn modelId="{17A328BE-4940-4563-911C-4BA33118BDDF}" type="presParOf" srcId="{54D55D1B-CB8F-4353-958A-A3BD9E922880}" destId="{16834561-1568-41D6-8917-4641FFD356A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CF3D2F-2BF0-470C-A50E-E8B5A3186C01}" type="doc">
      <dgm:prSet loTypeId="urn:microsoft.com/office/officeart/2005/8/layout/lProcess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nl-NL"/>
        </a:p>
      </dgm:t>
    </dgm:pt>
    <dgm:pt modelId="{507B018B-78A3-42B0-9027-D0280C420C0C}">
      <dgm:prSet phldrT="[Tekst]"/>
      <dgm:spPr/>
      <dgm:t>
        <a:bodyPr/>
        <a:lstStyle/>
        <a:p>
          <a:r>
            <a:rPr lang="nl-NL" dirty="0"/>
            <a:t>A</a:t>
          </a:r>
        </a:p>
      </dgm:t>
    </dgm:pt>
    <dgm:pt modelId="{7841B99E-C24B-40E8-AD5F-579415D31685}" type="parTrans" cxnId="{1C5C89C7-2AB3-4270-8D7C-9AE38E59981F}">
      <dgm:prSet/>
      <dgm:spPr/>
      <dgm:t>
        <a:bodyPr/>
        <a:lstStyle/>
        <a:p>
          <a:endParaRPr lang="nl-NL"/>
        </a:p>
      </dgm:t>
    </dgm:pt>
    <dgm:pt modelId="{519672C7-FB14-4A21-AD01-412DD3B58B62}" type="sibTrans" cxnId="{1C5C89C7-2AB3-4270-8D7C-9AE38E59981F}">
      <dgm:prSet/>
      <dgm:spPr/>
      <dgm:t>
        <a:bodyPr/>
        <a:lstStyle/>
        <a:p>
          <a:endParaRPr lang="nl-NL"/>
        </a:p>
      </dgm:t>
    </dgm:pt>
    <dgm:pt modelId="{EA5938F6-CF89-417B-8019-1241E1263573}">
      <dgm:prSet phldrT="[Tekst]"/>
      <dgm:spPr/>
      <dgm:t>
        <a:bodyPr/>
        <a:lstStyle/>
        <a:p>
          <a:r>
            <a:rPr lang="nl-NL" dirty="0"/>
            <a:t>Extra tijd</a:t>
          </a:r>
        </a:p>
        <a:p>
          <a:r>
            <a:rPr lang="nl-NL" dirty="0"/>
            <a:t>1 punt</a:t>
          </a:r>
        </a:p>
      </dgm:t>
    </dgm:pt>
    <dgm:pt modelId="{567F47C1-A846-4102-A775-02DC856276A0}" type="parTrans" cxnId="{F7792C8C-5D69-490D-A105-CDB8B749C7AF}">
      <dgm:prSet/>
      <dgm:spPr/>
      <dgm:t>
        <a:bodyPr/>
        <a:lstStyle/>
        <a:p>
          <a:endParaRPr lang="nl-NL"/>
        </a:p>
      </dgm:t>
    </dgm:pt>
    <dgm:pt modelId="{53AB29F2-2165-4BB2-AA74-2DC050B0ECBC}" type="sibTrans" cxnId="{F7792C8C-5D69-490D-A105-CDB8B749C7AF}">
      <dgm:prSet/>
      <dgm:spPr/>
      <dgm:t>
        <a:bodyPr/>
        <a:lstStyle/>
        <a:p>
          <a:endParaRPr lang="nl-NL"/>
        </a:p>
      </dgm:t>
    </dgm:pt>
    <dgm:pt modelId="{AFF61A5A-B1BA-499F-8AD9-CF7935EB862D}">
      <dgm:prSet phldrT="[Tekst]"/>
      <dgm:spPr/>
      <dgm:t>
        <a:bodyPr/>
        <a:lstStyle/>
        <a:p>
          <a:r>
            <a:rPr lang="nl-NL" dirty="0"/>
            <a:t>2 punten</a:t>
          </a:r>
        </a:p>
      </dgm:t>
    </dgm:pt>
    <dgm:pt modelId="{98F908F9-BD25-424C-84AC-C12122A61A09}" type="parTrans" cxnId="{57DE348B-72BD-450E-BD04-6501E88902C1}">
      <dgm:prSet/>
      <dgm:spPr/>
      <dgm:t>
        <a:bodyPr/>
        <a:lstStyle/>
        <a:p>
          <a:endParaRPr lang="nl-NL"/>
        </a:p>
      </dgm:t>
    </dgm:pt>
    <dgm:pt modelId="{E63940F2-D1F2-4973-9DAF-26EFA2DA2C3B}" type="sibTrans" cxnId="{57DE348B-72BD-450E-BD04-6501E88902C1}">
      <dgm:prSet/>
      <dgm:spPr/>
      <dgm:t>
        <a:bodyPr/>
        <a:lstStyle/>
        <a:p>
          <a:endParaRPr lang="nl-NL"/>
        </a:p>
      </dgm:t>
    </dgm:pt>
    <dgm:pt modelId="{53B2E285-BB3D-4CB9-AF37-5C36973E6607}">
      <dgm:prSet phldrT="[Tekst]"/>
      <dgm:spPr/>
      <dgm:t>
        <a:bodyPr/>
        <a:lstStyle/>
        <a:p>
          <a:r>
            <a:rPr lang="nl-NL" dirty="0"/>
            <a:t>B</a:t>
          </a:r>
        </a:p>
      </dgm:t>
    </dgm:pt>
    <dgm:pt modelId="{B3390AAA-92F8-479E-A7F3-4B78F9B33867}" type="parTrans" cxnId="{9877888D-91BC-4E62-99B1-6DA05CF932CD}">
      <dgm:prSet/>
      <dgm:spPr/>
      <dgm:t>
        <a:bodyPr/>
        <a:lstStyle/>
        <a:p>
          <a:endParaRPr lang="nl-NL"/>
        </a:p>
      </dgm:t>
    </dgm:pt>
    <dgm:pt modelId="{ECC335A1-53FB-436C-BF33-BF77C2F6A029}" type="sibTrans" cxnId="{9877888D-91BC-4E62-99B1-6DA05CF932CD}">
      <dgm:prSet/>
      <dgm:spPr/>
      <dgm:t>
        <a:bodyPr/>
        <a:lstStyle/>
        <a:p>
          <a:endParaRPr lang="nl-NL"/>
        </a:p>
      </dgm:t>
    </dgm:pt>
    <dgm:pt modelId="{3CDB0953-6B6E-4A4A-8751-9FC1DE34796C}">
      <dgm:prSet phldrT="[Tekst]"/>
      <dgm:spPr/>
      <dgm:t>
        <a:bodyPr/>
        <a:lstStyle/>
        <a:p>
          <a:endParaRPr lang="nl-NL" dirty="0"/>
        </a:p>
      </dgm:t>
    </dgm:pt>
    <dgm:pt modelId="{F208129B-9521-49FD-9205-75F0E9713CD9}" type="parTrans" cxnId="{22990E26-0192-4B7D-93E1-D0A7DBAE87E9}">
      <dgm:prSet/>
      <dgm:spPr/>
      <dgm:t>
        <a:bodyPr/>
        <a:lstStyle/>
        <a:p>
          <a:endParaRPr lang="nl-NL"/>
        </a:p>
      </dgm:t>
    </dgm:pt>
    <dgm:pt modelId="{28AEA43E-0A79-438E-9777-4728A5A18DA5}" type="sibTrans" cxnId="{22990E26-0192-4B7D-93E1-D0A7DBAE87E9}">
      <dgm:prSet/>
      <dgm:spPr/>
      <dgm:t>
        <a:bodyPr/>
        <a:lstStyle/>
        <a:p>
          <a:endParaRPr lang="nl-NL"/>
        </a:p>
      </dgm:t>
    </dgm:pt>
    <dgm:pt modelId="{E156C9E0-0227-4C7D-8345-DF24544C4476}">
      <dgm:prSet phldrT="[Tekst]"/>
      <dgm:spPr/>
      <dgm:t>
        <a:bodyPr/>
        <a:lstStyle/>
        <a:p>
          <a:r>
            <a:rPr lang="nl-NL" dirty="0"/>
            <a:t>2 punten</a:t>
          </a:r>
        </a:p>
      </dgm:t>
    </dgm:pt>
    <dgm:pt modelId="{E6D43E4C-8780-41A2-AB43-7DDDDC662BE4}" type="parTrans" cxnId="{4B1C5CEB-A62C-47B0-88A4-CEEDEBE19FD6}">
      <dgm:prSet/>
      <dgm:spPr/>
      <dgm:t>
        <a:bodyPr/>
        <a:lstStyle/>
        <a:p>
          <a:endParaRPr lang="nl-NL"/>
        </a:p>
      </dgm:t>
    </dgm:pt>
    <dgm:pt modelId="{E62531D1-9542-45D3-802B-C2833C61AD9E}" type="sibTrans" cxnId="{4B1C5CEB-A62C-47B0-88A4-CEEDEBE19FD6}">
      <dgm:prSet/>
      <dgm:spPr/>
      <dgm:t>
        <a:bodyPr/>
        <a:lstStyle/>
        <a:p>
          <a:endParaRPr lang="nl-NL"/>
        </a:p>
      </dgm:t>
    </dgm:pt>
    <dgm:pt modelId="{A55F0503-58DF-4DDA-824B-C043ED9331F1}">
      <dgm:prSet phldrT="[Tekst]"/>
      <dgm:spPr/>
      <dgm:t>
        <a:bodyPr/>
        <a:lstStyle/>
        <a:p>
          <a:r>
            <a:rPr lang="nl-NL" dirty="0"/>
            <a:t>C</a:t>
          </a:r>
        </a:p>
      </dgm:t>
    </dgm:pt>
    <dgm:pt modelId="{5A587892-7437-42A9-8062-263BB1C4C895}" type="parTrans" cxnId="{346E7B13-158F-4F2C-BDEF-67BFC3AFAB85}">
      <dgm:prSet/>
      <dgm:spPr/>
      <dgm:t>
        <a:bodyPr/>
        <a:lstStyle/>
        <a:p>
          <a:endParaRPr lang="nl-NL"/>
        </a:p>
      </dgm:t>
    </dgm:pt>
    <dgm:pt modelId="{0A37745A-13E9-4DBD-81E1-C03FCB82794B}" type="sibTrans" cxnId="{346E7B13-158F-4F2C-BDEF-67BFC3AFAB85}">
      <dgm:prSet/>
      <dgm:spPr/>
      <dgm:t>
        <a:bodyPr/>
        <a:lstStyle/>
        <a:p>
          <a:endParaRPr lang="nl-NL"/>
        </a:p>
      </dgm:t>
    </dgm:pt>
    <dgm:pt modelId="{7D5C2FCF-8556-4CFC-9EBB-0BCD0765C3F9}">
      <dgm:prSet phldrT="[Tekst]" phldr="1"/>
      <dgm:spPr/>
      <dgm:t>
        <a:bodyPr/>
        <a:lstStyle/>
        <a:p>
          <a:endParaRPr lang="nl-NL"/>
        </a:p>
      </dgm:t>
    </dgm:pt>
    <dgm:pt modelId="{74996D2D-73E3-4B9D-B22A-1CE7BB837F16}" type="parTrans" cxnId="{AE66EEF2-AF0D-449D-A14C-6CFF30E740E2}">
      <dgm:prSet/>
      <dgm:spPr/>
      <dgm:t>
        <a:bodyPr/>
        <a:lstStyle/>
        <a:p>
          <a:endParaRPr lang="nl-NL"/>
        </a:p>
      </dgm:t>
    </dgm:pt>
    <dgm:pt modelId="{05090FE3-ED83-4FEC-AA89-EBB622C34F9E}" type="sibTrans" cxnId="{AE66EEF2-AF0D-449D-A14C-6CFF30E740E2}">
      <dgm:prSet/>
      <dgm:spPr/>
      <dgm:t>
        <a:bodyPr/>
        <a:lstStyle/>
        <a:p>
          <a:endParaRPr lang="nl-NL"/>
        </a:p>
      </dgm:t>
    </dgm:pt>
    <dgm:pt modelId="{1288B9BE-44DA-4374-AF71-CEDAAF1BD9AB}">
      <dgm:prSet phldrT="[Tekst]" phldr="1"/>
      <dgm:spPr/>
      <dgm:t>
        <a:bodyPr/>
        <a:lstStyle/>
        <a:p>
          <a:endParaRPr lang="nl-NL"/>
        </a:p>
      </dgm:t>
    </dgm:pt>
    <dgm:pt modelId="{CD6F483D-7719-4A7C-A4B4-309CD489741D}" type="parTrans" cxnId="{8F480564-DCCD-4CE8-B737-43E59027A68C}">
      <dgm:prSet/>
      <dgm:spPr/>
      <dgm:t>
        <a:bodyPr/>
        <a:lstStyle/>
        <a:p>
          <a:endParaRPr lang="nl-NL"/>
        </a:p>
      </dgm:t>
    </dgm:pt>
    <dgm:pt modelId="{1BCED33B-80EA-4806-995B-539BEBD21BC7}" type="sibTrans" cxnId="{8F480564-DCCD-4CE8-B737-43E59027A68C}">
      <dgm:prSet/>
      <dgm:spPr/>
      <dgm:t>
        <a:bodyPr/>
        <a:lstStyle/>
        <a:p>
          <a:endParaRPr lang="nl-NL"/>
        </a:p>
      </dgm:t>
    </dgm:pt>
    <dgm:pt modelId="{3793E229-AB2E-4544-A56F-F3B08BD421FA}" type="pres">
      <dgm:prSet presAssocID="{7DCF3D2F-2BF0-470C-A50E-E8B5A3186C01}" presName="theList" presStyleCnt="0">
        <dgm:presLayoutVars>
          <dgm:dir/>
          <dgm:animLvl val="lvl"/>
          <dgm:resizeHandles val="exact"/>
        </dgm:presLayoutVars>
      </dgm:prSet>
      <dgm:spPr/>
    </dgm:pt>
    <dgm:pt modelId="{AA5576E1-4078-431D-A195-15D9809B9AB5}" type="pres">
      <dgm:prSet presAssocID="{507B018B-78A3-42B0-9027-D0280C420C0C}" presName="compNode" presStyleCnt="0"/>
      <dgm:spPr/>
    </dgm:pt>
    <dgm:pt modelId="{407EBA7E-1C58-4B4D-8C7F-73866B68105B}" type="pres">
      <dgm:prSet presAssocID="{507B018B-78A3-42B0-9027-D0280C420C0C}" presName="aNode" presStyleLbl="bgShp" presStyleIdx="0" presStyleCnt="3"/>
      <dgm:spPr/>
    </dgm:pt>
    <dgm:pt modelId="{C1B72C17-D68E-4036-BEEC-E75FE946007B}" type="pres">
      <dgm:prSet presAssocID="{507B018B-78A3-42B0-9027-D0280C420C0C}" presName="textNode" presStyleLbl="bgShp" presStyleIdx="0" presStyleCnt="3"/>
      <dgm:spPr/>
    </dgm:pt>
    <dgm:pt modelId="{8E51B61A-981A-45F7-8DE7-FA4C60D6EBED}" type="pres">
      <dgm:prSet presAssocID="{507B018B-78A3-42B0-9027-D0280C420C0C}" presName="compChildNode" presStyleCnt="0"/>
      <dgm:spPr/>
    </dgm:pt>
    <dgm:pt modelId="{FB42D567-2554-4EEE-9609-CD2F501652C7}" type="pres">
      <dgm:prSet presAssocID="{507B018B-78A3-42B0-9027-D0280C420C0C}" presName="theInnerList" presStyleCnt="0"/>
      <dgm:spPr/>
    </dgm:pt>
    <dgm:pt modelId="{50583266-EDAB-47D6-BB9C-55254A5D50BF}" type="pres">
      <dgm:prSet presAssocID="{EA5938F6-CF89-417B-8019-1241E1263573}" presName="childNode" presStyleLbl="node1" presStyleIdx="0" presStyleCnt="6">
        <dgm:presLayoutVars>
          <dgm:bulletEnabled val="1"/>
        </dgm:presLayoutVars>
      </dgm:prSet>
      <dgm:spPr/>
    </dgm:pt>
    <dgm:pt modelId="{06DDD381-6887-43F7-BC29-0443BECABEAC}" type="pres">
      <dgm:prSet presAssocID="{EA5938F6-CF89-417B-8019-1241E1263573}" presName="aSpace2" presStyleCnt="0"/>
      <dgm:spPr/>
    </dgm:pt>
    <dgm:pt modelId="{B536CFD4-D813-406A-9F3E-0D66682B913E}" type="pres">
      <dgm:prSet presAssocID="{AFF61A5A-B1BA-499F-8AD9-CF7935EB862D}" presName="childNode" presStyleLbl="node1" presStyleIdx="1" presStyleCnt="6">
        <dgm:presLayoutVars>
          <dgm:bulletEnabled val="1"/>
        </dgm:presLayoutVars>
      </dgm:prSet>
      <dgm:spPr/>
    </dgm:pt>
    <dgm:pt modelId="{B7C47DA6-196B-421D-AC06-C205E4F5E0CF}" type="pres">
      <dgm:prSet presAssocID="{507B018B-78A3-42B0-9027-D0280C420C0C}" presName="aSpace" presStyleCnt="0"/>
      <dgm:spPr/>
    </dgm:pt>
    <dgm:pt modelId="{AED6EBF3-77A2-4801-A5C4-200258715041}" type="pres">
      <dgm:prSet presAssocID="{53B2E285-BB3D-4CB9-AF37-5C36973E6607}" presName="compNode" presStyleCnt="0"/>
      <dgm:spPr/>
    </dgm:pt>
    <dgm:pt modelId="{49098698-D1C4-4201-AFC6-2A85D785821A}" type="pres">
      <dgm:prSet presAssocID="{53B2E285-BB3D-4CB9-AF37-5C36973E6607}" presName="aNode" presStyleLbl="bgShp" presStyleIdx="1" presStyleCnt="3"/>
      <dgm:spPr/>
    </dgm:pt>
    <dgm:pt modelId="{46321C21-19D8-4EBB-B0EE-C2C0A7B81668}" type="pres">
      <dgm:prSet presAssocID="{53B2E285-BB3D-4CB9-AF37-5C36973E6607}" presName="textNode" presStyleLbl="bgShp" presStyleIdx="1" presStyleCnt="3"/>
      <dgm:spPr/>
    </dgm:pt>
    <dgm:pt modelId="{191092BC-71D7-416E-BDB6-4BC82CD9C973}" type="pres">
      <dgm:prSet presAssocID="{53B2E285-BB3D-4CB9-AF37-5C36973E6607}" presName="compChildNode" presStyleCnt="0"/>
      <dgm:spPr/>
    </dgm:pt>
    <dgm:pt modelId="{8D701CB2-73B2-4943-AEBA-61503A608156}" type="pres">
      <dgm:prSet presAssocID="{53B2E285-BB3D-4CB9-AF37-5C36973E6607}" presName="theInnerList" presStyleCnt="0"/>
      <dgm:spPr/>
    </dgm:pt>
    <dgm:pt modelId="{0826DB47-7763-4323-A34F-F319C44C7857}" type="pres">
      <dgm:prSet presAssocID="{3CDB0953-6B6E-4A4A-8751-9FC1DE34796C}" presName="childNode" presStyleLbl="node1" presStyleIdx="2" presStyleCnt="6">
        <dgm:presLayoutVars>
          <dgm:bulletEnabled val="1"/>
        </dgm:presLayoutVars>
      </dgm:prSet>
      <dgm:spPr/>
    </dgm:pt>
    <dgm:pt modelId="{047C406C-027D-4DF3-BC64-93F4620F8F2C}" type="pres">
      <dgm:prSet presAssocID="{3CDB0953-6B6E-4A4A-8751-9FC1DE34796C}" presName="aSpace2" presStyleCnt="0"/>
      <dgm:spPr/>
    </dgm:pt>
    <dgm:pt modelId="{49230844-BD65-4A92-BDDC-FC51E21AE3C3}" type="pres">
      <dgm:prSet presAssocID="{E156C9E0-0227-4C7D-8345-DF24544C4476}" presName="childNode" presStyleLbl="node1" presStyleIdx="3" presStyleCnt="6">
        <dgm:presLayoutVars>
          <dgm:bulletEnabled val="1"/>
        </dgm:presLayoutVars>
      </dgm:prSet>
      <dgm:spPr/>
    </dgm:pt>
    <dgm:pt modelId="{1F44049B-686A-490A-B445-3D095B24379F}" type="pres">
      <dgm:prSet presAssocID="{53B2E285-BB3D-4CB9-AF37-5C36973E6607}" presName="aSpace" presStyleCnt="0"/>
      <dgm:spPr/>
    </dgm:pt>
    <dgm:pt modelId="{992F7FC2-C334-4DBF-AAF3-AC6BD8C7EA74}" type="pres">
      <dgm:prSet presAssocID="{A55F0503-58DF-4DDA-824B-C043ED9331F1}" presName="compNode" presStyleCnt="0"/>
      <dgm:spPr/>
    </dgm:pt>
    <dgm:pt modelId="{EE84FDA9-F0E5-4E44-9674-811A7CED72EA}" type="pres">
      <dgm:prSet presAssocID="{A55F0503-58DF-4DDA-824B-C043ED9331F1}" presName="aNode" presStyleLbl="bgShp" presStyleIdx="2" presStyleCnt="3"/>
      <dgm:spPr/>
    </dgm:pt>
    <dgm:pt modelId="{F15D5EBB-6E68-47AA-8CFC-77DE1FE822D1}" type="pres">
      <dgm:prSet presAssocID="{A55F0503-58DF-4DDA-824B-C043ED9331F1}" presName="textNode" presStyleLbl="bgShp" presStyleIdx="2" presStyleCnt="3"/>
      <dgm:spPr/>
    </dgm:pt>
    <dgm:pt modelId="{3AB582EC-C61C-4F07-B5F8-291720104F64}" type="pres">
      <dgm:prSet presAssocID="{A55F0503-58DF-4DDA-824B-C043ED9331F1}" presName="compChildNode" presStyleCnt="0"/>
      <dgm:spPr/>
    </dgm:pt>
    <dgm:pt modelId="{54D55D1B-CB8F-4353-958A-A3BD9E922880}" type="pres">
      <dgm:prSet presAssocID="{A55F0503-58DF-4DDA-824B-C043ED9331F1}" presName="theInnerList" presStyleCnt="0"/>
      <dgm:spPr/>
    </dgm:pt>
    <dgm:pt modelId="{B69F469D-C4B2-4418-B2B4-E953CE83D0B3}" type="pres">
      <dgm:prSet presAssocID="{7D5C2FCF-8556-4CFC-9EBB-0BCD0765C3F9}" presName="childNode" presStyleLbl="node1" presStyleIdx="4" presStyleCnt="6">
        <dgm:presLayoutVars>
          <dgm:bulletEnabled val="1"/>
        </dgm:presLayoutVars>
      </dgm:prSet>
      <dgm:spPr/>
    </dgm:pt>
    <dgm:pt modelId="{AB7EE879-91A8-4AF3-8B7C-518E3BE639F2}" type="pres">
      <dgm:prSet presAssocID="{7D5C2FCF-8556-4CFC-9EBB-0BCD0765C3F9}" presName="aSpace2" presStyleCnt="0"/>
      <dgm:spPr/>
    </dgm:pt>
    <dgm:pt modelId="{16834561-1568-41D6-8917-4641FFD356A4}" type="pres">
      <dgm:prSet presAssocID="{1288B9BE-44DA-4374-AF71-CEDAAF1BD9A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1258900-BDA6-4BB3-A0FB-047BA011F8FD}" type="presOf" srcId="{EA5938F6-CF89-417B-8019-1241E1263573}" destId="{50583266-EDAB-47D6-BB9C-55254A5D50BF}" srcOrd="0" destOrd="0" presId="urn:microsoft.com/office/officeart/2005/8/layout/lProcess2"/>
    <dgm:cxn modelId="{CD22090F-6270-40C1-9BC5-7DF0D5C81352}" type="presOf" srcId="{507B018B-78A3-42B0-9027-D0280C420C0C}" destId="{C1B72C17-D68E-4036-BEEC-E75FE946007B}" srcOrd="1" destOrd="0" presId="urn:microsoft.com/office/officeart/2005/8/layout/lProcess2"/>
    <dgm:cxn modelId="{346E7B13-158F-4F2C-BDEF-67BFC3AFAB85}" srcId="{7DCF3D2F-2BF0-470C-A50E-E8B5A3186C01}" destId="{A55F0503-58DF-4DDA-824B-C043ED9331F1}" srcOrd="2" destOrd="0" parTransId="{5A587892-7437-42A9-8062-263BB1C4C895}" sibTransId="{0A37745A-13E9-4DBD-81E1-C03FCB82794B}"/>
    <dgm:cxn modelId="{1F0FE224-57AC-42FC-9B92-9403819CBB81}" type="presOf" srcId="{E156C9E0-0227-4C7D-8345-DF24544C4476}" destId="{49230844-BD65-4A92-BDDC-FC51E21AE3C3}" srcOrd="0" destOrd="0" presId="urn:microsoft.com/office/officeart/2005/8/layout/lProcess2"/>
    <dgm:cxn modelId="{09500626-FB00-4132-9454-652C9317D7F5}" type="presOf" srcId="{A55F0503-58DF-4DDA-824B-C043ED9331F1}" destId="{EE84FDA9-F0E5-4E44-9674-811A7CED72EA}" srcOrd="0" destOrd="0" presId="urn:microsoft.com/office/officeart/2005/8/layout/lProcess2"/>
    <dgm:cxn modelId="{22990E26-0192-4B7D-93E1-D0A7DBAE87E9}" srcId="{53B2E285-BB3D-4CB9-AF37-5C36973E6607}" destId="{3CDB0953-6B6E-4A4A-8751-9FC1DE34796C}" srcOrd="0" destOrd="0" parTransId="{F208129B-9521-49FD-9205-75F0E9713CD9}" sibTransId="{28AEA43E-0A79-438E-9777-4728A5A18DA5}"/>
    <dgm:cxn modelId="{8F480564-DCCD-4CE8-B737-43E59027A68C}" srcId="{A55F0503-58DF-4DDA-824B-C043ED9331F1}" destId="{1288B9BE-44DA-4374-AF71-CEDAAF1BD9AB}" srcOrd="1" destOrd="0" parTransId="{CD6F483D-7719-4A7C-A4B4-309CD489741D}" sibTransId="{1BCED33B-80EA-4806-995B-539BEBD21BC7}"/>
    <dgm:cxn modelId="{E1A6C051-EC8E-499E-89DF-EA7D4D86D946}" type="presOf" srcId="{1288B9BE-44DA-4374-AF71-CEDAAF1BD9AB}" destId="{16834561-1568-41D6-8917-4641FFD356A4}" srcOrd="0" destOrd="0" presId="urn:microsoft.com/office/officeart/2005/8/layout/lProcess2"/>
    <dgm:cxn modelId="{4D3D9578-143A-4D78-8BDF-53A8946E8A4F}" type="presOf" srcId="{7DCF3D2F-2BF0-470C-A50E-E8B5A3186C01}" destId="{3793E229-AB2E-4544-A56F-F3B08BD421FA}" srcOrd="0" destOrd="0" presId="urn:microsoft.com/office/officeart/2005/8/layout/lProcess2"/>
    <dgm:cxn modelId="{10886684-C664-4A5A-89B5-92E76FA542E7}" type="presOf" srcId="{53B2E285-BB3D-4CB9-AF37-5C36973E6607}" destId="{49098698-D1C4-4201-AFC6-2A85D785821A}" srcOrd="0" destOrd="0" presId="urn:microsoft.com/office/officeart/2005/8/layout/lProcess2"/>
    <dgm:cxn modelId="{57DE348B-72BD-450E-BD04-6501E88902C1}" srcId="{507B018B-78A3-42B0-9027-D0280C420C0C}" destId="{AFF61A5A-B1BA-499F-8AD9-CF7935EB862D}" srcOrd="1" destOrd="0" parTransId="{98F908F9-BD25-424C-84AC-C12122A61A09}" sibTransId="{E63940F2-D1F2-4973-9DAF-26EFA2DA2C3B}"/>
    <dgm:cxn modelId="{F7792C8C-5D69-490D-A105-CDB8B749C7AF}" srcId="{507B018B-78A3-42B0-9027-D0280C420C0C}" destId="{EA5938F6-CF89-417B-8019-1241E1263573}" srcOrd="0" destOrd="0" parTransId="{567F47C1-A846-4102-A775-02DC856276A0}" sibTransId="{53AB29F2-2165-4BB2-AA74-2DC050B0ECBC}"/>
    <dgm:cxn modelId="{9877888D-91BC-4E62-99B1-6DA05CF932CD}" srcId="{7DCF3D2F-2BF0-470C-A50E-E8B5A3186C01}" destId="{53B2E285-BB3D-4CB9-AF37-5C36973E6607}" srcOrd="1" destOrd="0" parTransId="{B3390AAA-92F8-479E-A7F3-4B78F9B33867}" sibTransId="{ECC335A1-53FB-436C-BF33-BF77C2F6A029}"/>
    <dgm:cxn modelId="{556CFAAC-CAAB-47E5-8A11-AC49D98B1B0E}" type="presOf" srcId="{AFF61A5A-B1BA-499F-8AD9-CF7935EB862D}" destId="{B536CFD4-D813-406A-9F3E-0D66682B913E}" srcOrd="0" destOrd="0" presId="urn:microsoft.com/office/officeart/2005/8/layout/lProcess2"/>
    <dgm:cxn modelId="{3EAA68B1-373B-4DCE-B488-EA8C1553067A}" type="presOf" srcId="{3CDB0953-6B6E-4A4A-8751-9FC1DE34796C}" destId="{0826DB47-7763-4323-A34F-F319C44C7857}" srcOrd="0" destOrd="0" presId="urn:microsoft.com/office/officeart/2005/8/layout/lProcess2"/>
    <dgm:cxn modelId="{BB113EB5-2D3F-4CE7-9714-4433E3F80318}" type="presOf" srcId="{7D5C2FCF-8556-4CFC-9EBB-0BCD0765C3F9}" destId="{B69F469D-C4B2-4418-B2B4-E953CE83D0B3}" srcOrd="0" destOrd="0" presId="urn:microsoft.com/office/officeart/2005/8/layout/lProcess2"/>
    <dgm:cxn modelId="{7A91C7BD-91E0-492D-9400-93D9B3F21109}" type="presOf" srcId="{A55F0503-58DF-4DDA-824B-C043ED9331F1}" destId="{F15D5EBB-6E68-47AA-8CFC-77DE1FE822D1}" srcOrd="1" destOrd="0" presId="urn:microsoft.com/office/officeart/2005/8/layout/lProcess2"/>
    <dgm:cxn modelId="{1C5C89C7-2AB3-4270-8D7C-9AE38E59981F}" srcId="{7DCF3D2F-2BF0-470C-A50E-E8B5A3186C01}" destId="{507B018B-78A3-42B0-9027-D0280C420C0C}" srcOrd="0" destOrd="0" parTransId="{7841B99E-C24B-40E8-AD5F-579415D31685}" sibTransId="{519672C7-FB14-4A21-AD01-412DD3B58B62}"/>
    <dgm:cxn modelId="{03B06BCA-0BD0-485A-AC42-92CA6381ADE8}" type="presOf" srcId="{53B2E285-BB3D-4CB9-AF37-5C36973E6607}" destId="{46321C21-19D8-4EBB-B0EE-C2C0A7B81668}" srcOrd="1" destOrd="0" presId="urn:microsoft.com/office/officeart/2005/8/layout/lProcess2"/>
    <dgm:cxn modelId="{2B65BFE1-7E75-4795-B3D6-50417E2CDF78}" type="presOf" srcId="{507B018B-78A3-42B0-9027-D0280C420C0C}" destId="{407EBA7E-1C58-4B4D-8C7F-73866B68105B}" srcOrd="0" destOrd="0" presId="urn:microsoft.com/office/officeart/2005/8/layout/lProcess2"/>
    <dgm:cxn modelId="{4B1C5CEB-A62C-47B0-88A4-CEEDEBE19FD6}" srcId="{53B2E285-BB3D-4CB9-AF37-5C36973E6607}" destId="{E156C9E0-0227-4C7D-8345-DF24544C4476}" srcOrd="1" destOrd="0" parTransId="{E6D43E4C-8780-41A2-AB43-7DDDDC662BE4}" sibTransId="{E62531D1-9542-45D3-802B-C2833C61AD9E}"/>
    <dgm:cxn modelId="{AE66EEF2-AF0D-449D-A14C-6CFF30E740E2}" srcId="{A55F0503-58DF-4DDA-824B-C043ED9331F1}" destId="{7D5C2FCF-8556-4CFC-9EBB-0BCD0765C3F9}" srcOrd="0" destOrd="0" parTransId="{74996D2D-73E3-4B9D-B22A-1CE7BB837F16}" sibTransId="{05090FE3-ED83-4FEC-AA89-EBB622C34F9E}"/>
    <dgm:cxn modelId="{EC1E09C0-14BD-4175-A2D2-B33ECE7E0597}" type="presParOf" srcId="{3793E229-AB2E-4544-A56F-F3B08BD421FA}" destId="{AA5576E1-4078-431D-A195-15D9809B9AB5}" srcOrd="0" destOrd="0" presId="urn:microsoft.com/office/officeart/2005/8/layout/lProcess2"/>
    <dgm:cxn modelId="{7006A9DC-6B3F-47F7-B3AF-112FC87EEE8B}" type="presParOf" srcId="{AA5576E1-4078-431D-A195-15D9809B9AB5}" destId="{407EBA7E-1C58-4B4D-8C7F-73866B68105B}" srcOrd="0" destOrd="0" presId="urn:microsoft.com/office/officeart/2005/8/layout/lProcess2"/>
    <dgm:cxn modelId="{BA73A203-2C45-46FD-A75F-4C23C20CA4E2}" type="presParOf" srcId="{AA5576E1-4078-431D-A195-15D9809B9AB5}" destId="{C1B72C17-D68E-4036-BEEC-E75FE946007B}" srcOrd="1" destOrd="0" presId="urn:microsoft.com/office/officeart/2005/8/layout/lProcess2"/>
    <dgm:cxn modelId="{5F2E0736-56EF-49BF-8B8B-1C5464E9FE84}" type="presParOf" srcId="{AA5576E1-4078-431D-A195-15D9809B9AB5}" destId="{8E51B61A-981A-45F7-8DE7-FA4C60D6EBED}" srcOrd="2" destOrd="0" presId="urn:microsoft.com/office/officeart/2005/8/layout/lProcess2"/>
    <dgm:cxn modelId="{1770F6BE-014C-49A0-A9C3-8F3F2D7F02E1}" type="presParOf" srcId="{8E51B61A-981A-45F7-8DE7-FA4C60D6EBED}" destId="{FB42D567-2554-4EEE-9609-CD2F501652C7}" srcOrd="0" destOrd="0" presId="urn:microsoft.com/office/officeart/2005/8/layout/lProcess2"/>
    <dgm:cxn modelId="{25B0810B-6DAC-49A9-B61A-0081DD1ABC3D}" type="presParOf" srcId="{FB42D567-2554-4EEE-9609-CD2F501652C7}" destId="{50583266-EDAB-47D6-BB9C-55254A5D50BF}" srcOrd="0" destOrd="0" presId="urn:microsoft.com/office/officeart/2005/8/layout/lProcess2"/>
    <dgm:cxn modelId="{CDA9DAED-BB31-4258-BFFB-D3F764991565}" type="presParOf" srcId="{FB42D567-2554-4EEE-9609-CD2F501652C7}" destId="{06DDD381-6887-43F7-BC29-0443BECABEAC}" srcOrd="1" destOrd="0" presId="urn:microsoft.com/office/officeart/2005/8/layout/lProcess2"/>
    <dgm:cxn modelId="{FDF28103-A3A5-401F-A247-15EEE412CA36}" type="presParOf" srcId="{FB42D567-2554-4EEE-9609-CD2F501652C7}" destId="{B536CFD4-D813-406A-9F3E-0D66682B913E}" srcOrd="2" destOrd="0" presId="urn:microsoft.com/office/officeart/2005/8/layout/lProcess2"/>
    <dgm:cxn modelId="{61F56A86-CCC2-4A31-8FF4-542D34926D9B}" type="presParOf" srcId="{3793E229-AB2E-4544-A56F-F3B08BD421FA}" destId="{B7C47DA6-196B-421D-AC06-C205E4F5E0CF}" srcOrd="1" destOrd="0" presId="urn:microsoft.com/office/officeart/2005/8/layout/lProcess2"/>
    <dgm:cxn modelId="{AC1BA6EB-88E6-454E-82CC-587C04E02B82}" type="presParOf" srcId="{3793E229-AB2E-4544-A56F-F3B08BD421FA}" destId="{AED6EBF3-77A2-4801-A5C4-200258715041}" srcOrd="2" destOrd="0" presId="urn:microsoft.com/office/officeart/2005/8/layout/lProcess2"/>
    <dgm:cxn modelId="{4EEAD628-AEBB-42E0-9FE3-F37DF48107B7}" type="presParOf" srcId="{AED6EBF3-77A2-4801-A5C4-200258715041}" destId="{49098698-D1C4-4201-AFC6-2A85D785821A}" srcOrd="0" destOrd="0" presId="urn:microsoft.com/office/officeart/2005/8/layout/lProcess2"/>
    <dgm:cxn modelId="{050F7991-6AF9-4715-B7B7-20C18F3E9996}" type="presParOf" srcId="{AED6EBF3-77A2-4801-A5C4-200258715041}" destId="{46321C21-19D8-4EBB-B0EE-C2C0A7B81668}" srcOrd="1" destOrd="0" presId="urn:microsoft.com/office/officeart/2005/8/layout/lProcess2"/>
    <dgm:cxn modelId="{80EDA6D4-4841-4B18-ADA7-93431DEBBFD3}" type="presParOf" srcId="{AED6EBF3-77A2-4801-A5C4-200258715041}" destId="{191092BC-71D7-416E-BDB6-4BC82CD9C973}" srcOrd="2" destOrd="0" presId="urn:microsoft.com/office/officeart/2005/8/layout/lProcess2"/>
    <dgm:cxn modelId="{ECFF722A-2365-499D-B279-9293E0E5B017}" type="presParOf" srcId="{191092BC-71D7-416E-BDB6-4BC82CD9C973}" destId="{8D701CB2-73B2-4943-AEBA-61503A608156}" srcOrd="0" destOrd="0" presId="urn:microsoft.com/office/officeart/2005/8/layout/lProcess2"/>
    <dgm:cxn modelId="{3E1D4855-B3E9-4EC1-B2DF-2936F0701AB8}" type="presParOf" srcId="{8D701CB2-73B2-4943-AEBA-61503A608156}" destId="{0826DB47-7763-4323-A34F-F319C44C7857}" srcOrd="0" destOrd="0" presId="urn:microsoft.com/office/officeart/2005/8/layout/lProcess2"/>
    <dgm:cxn modelId="{132FB5FF-28BE-437E-B17C-61FD75C6A93A}" type="presParOf" srcId="{8D701CB2-73B2-4943-AEBA-61503A608156}" destId="{047C406C-027D-4DF3-BC64-93F4620F8F2C}" srcOrd="1" destOrd="0" presId="urn:microsoft.com/office/officeart/2005/8/layout/lProcess2"/>
    <dgm:cxn modelId="{45B8E332-9740-4DFD-A72A-D1CA26B45147}" type="presParOf" srcId="{8D701CB2-73B2-4943-AEBA-61503A608156}" destId="{49230844-BD65-4A92-BDDC-FC51E21AE3C3}" srcOrd="2" destOrd="0" presId="urn:microsoft.com/office/officeart/2005/8/layout/lProcess2"/>
    <dgm:cxn modelId="{EA048F34-42D4-4FD9-8E6C-6FAFD593FA54}" type="presParOf" srcId="{3793E229-AB2E-4544-A56F-F3B08BD421FA}" destId="{1F44049B-686A-490A-B445-3D095B24379F}" srcOrd="3" destOrd="0" presId="urn:microsoft.com/office/officeart/2005/8/layout/lProcess2"/>
    <dgm:cxn modelId="{8799ED6F-B14A-4C8D-8B85-EE69D6299A71}" type="presParOf" srcId="{3793E229-AB2E-4544-A56F-F3B08BD421FA}" destId="{992F7FC2-C334-4DBF-AAF3-AC6BD8C7EA74}" srcOrd="4" destOrd="0" presId="urn:microsoft.com/office/officeart/2005/8/layout/lProcess2"/>
    <dgm:cxn modelId="{0D812483-64F6-45CA-B61A-B8B69950F09C}" type="presParOf" srcId="{992F7FC2-C334-4DBF-AAF3-AC6BD8C7EA74}" destId="{EE84FDA9-F0E5-4E44-9674-811A7CED72EA}" srcOrd="0" destOrd="0" presId="urn:microsoft.com/office/officeart/2005/8/layout/lProcess2"/>
    <dgm:cxn modelId="{5E2969F4-A629-402A-AFFC-DFDDACDBB6F0}" type="presParOf" srcId="{992F7FC2-C334-4DBF-AAF3-AC6BD8C7EA74}" destId="{F15D5EBB-6E68-47AA-8CFC-77DE1FE822D1}" srcOrd="1" destOrd="0" presId="urn:microsoft.com/office/officeart/2005/8/layout/lProcess2"/>
    <dgm:cxn modelId="{4005EB67-8E4D-4AA1-AEF4-A20C6278EEF5}" type="presParOf" srcId="{992F7FC2-C334-4DBF-AAF3-AC6BD8C7EA74}" destId="{3AB582EC-C61C-4F07-B5F8-291720104F64}" srcOrd="2" destOrd="0" presId="urn:microsoft.com/office/officeart/2005/8/layout/lProcess2"/>
    <dgm:cxn modelId="{BE311DC8-ABE1-4682-84E2-220B981C9A06}" type="presParOf" srcId="{3AB582EC-C61C-4F07-B5F8-291720104F64}" destId="{54D55D1B-CB8F-4353-958A-A3BD9E922880}" srcOrd="0" destOrd="0" presId="urn:microsoft.com/office/officeart/2005/8/layout/lProcess2"/>
    <dgm:cxn modelId="{C8E8EBA3-0ED6-47D4-BF65-B9421B4F4B96}" type="presParOf" srcId="{54D55D1B-CB8F-4353-958A-A3BD9E922880}" destId="{B69F469D-C4B2-4418-B2B4-E953CE83D0B3}" srcOrd="0" destOrd="0" presId="urn:microsoft.com/office/officeart/2005/8/layout/lProcess2"/>
    <dgm:cxn modelId="{6C00BF25-9818-4C56-B922-672A2BD0ABA0}" type="presParOf" srcId="{54D55D1B-CB8F-4353-958A-A3BD9E922880}" destId="{AB7EE879-91A8-4AF3-8B7C-518E3BE639F2}" srcOrd="1" destOrd="0" presId="urn:microsoft.com/office/officeart/2005/8/layout/lProcess2"/>
    <dgm:cxn modelId="{17A328BE-4940-4563-911C-4BA33118BDDF}" type="presParOf" srcId="{54D55D1B-CB8F-4353-958A-A3BD9E922880}" destId="{16834561-1568-41D6-8917-4641FFD356A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CF3D2F-2BF0-470C-A50E-E8B5A3186C01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507B018B-78A3-42B0-9027-D0280C420C0C}">
      <dgm:prSet phldrT="[Tekst]"/>
      <dgm:spPr/>
      <dgm:t>
        <a:bodyPr/>
        <a:lstStyle/>
        <a:p>
          <a:r>
            <a:rPr lang="nl-NL" dirty="0"/>
            <a:t>A</a:t>
          </a:r>
        </a:p>
      </dgm:t>
    </dgm:pt>
    <dgm:pt modelId="{7841B99E-C24B-40E8-AD5F-579415D31685}" type="parTrans" cxnId="{1C5C89C7-2AB3-4270-8D7C-9AE38E59981F}">
      <dgm:prSet/>
      <dgm:spPr/>
      <dgm:t>
        <a:bodyPr/>
        <a:lstStyle/>
        <a:p>
          <a:endParaRPr lang="nl-NL"/>
        </a:p>
      </dgm:t>
    </dgm:pt>
    <dgm:pt modelId="{519672C7-FB14-4A21-AD01-412DD3B58B62}" type="sibTrans" cxnId="{1C5C89C7-2AB3-4270-8D7C-9AE38E59981F}">
      <dgm:prSet/>
      <dgm:spPr/>
      <dgm:t>
        <a:bodyPr/>
        <a:lstStyle/>
        <a:p>
          <a:endParaRPr lang="nl-NL"/>
        </a:p>
      </dgm:t>
    </dgm:pt>
    <dgm:pt modelId="{EA5938F6-CF89-417B-8019-1241E1263573}">
      <dgm:prSet phldrT="[Tekst]"/>
      <dgm:spPr/>
      <dgm:t>
        <a:bodyPr/>
        <a:lstStyle/>
        <a:p>
          <a:r>
            <a:rPr lang="nl-NL" dirty="0"/>
            <a:t>Aanpassen deadline</a:t>
          </a:r>
        </a:p>
      </dgm:t>
    </dgm:pt>
    <dgm:pt modelId="{567F47C1-A846-4102-A775-02DC856276A0}" type="parTrans" cxnId="{F7792C8C-5D69-490D-A105-CDB8B749C7AF}">
      <dgm:prSet/>
      <dgm:spPr/>
      <dgm:t>
        <a:bodyPr/>
        <a:lstStyle/>
        <a:p>
          <a:endParaRPr lang="nl-NL"/>
        </a:p>
      </dgm:t>
    </dgm:pt>
    <dgm:pt modelId="{53AB29F2-2165-4BB2-AA74-2DC050B0ECBC}" type="sibTrans" cxnId="{F7792C8C-5D69-490D-A105-CDB8B749C7AF}">
      <dgm:prSet/>
      <dgm:spPr/>
      <dgm:t>
        <a:bodyPr/>
        <a:lstStyle/>
        <a:p>
          <a:endParaRPr lang="nl-NL"/>
        </a:p>
      </dgm:t>
    </dgm:pt>
    <dgm:pt modelId="{AFF61A5A-B1BA-499F-8AD9-CF7935EB862D}">
      <dgm:prSet phldrT="[Tekst]"/>
      <dgm:spPr/>
      <dgm:t>
        <a:bodyPr/>
        <a:lstStyle/>
        <a:p>
          <a:r>
            <a:rPr lang="nl-NL" dirty="0"/>
            <a:t>Avatar verbeteren</a:t>
          </a:r>
        </a:p>
      </dgm:t>
    </dgm:pt>
    <dgm:pt modelId="{98F908F9-BD25-424C-84AC-C12122A61A09}" type="parTrans" cxnId="{57DE348B-72BD-450E-BD04-6501E88902C1}">
      <dgm:prSet/>
      <dgm:spPr/>
      <dgm:t>
        <a:bodyPr/>
        <a:lstStyle/>
        <a:p>
          <a:endParaRPr lang="nl-NL"/>
        </a:p>
      </dgm:t>
    </dgm:pt>
    <dgm:pt modelId="{E63940F2-D1F2-4973-9DAF-26EFA2DA2C3B}" type="sibTrans" cxnId="{57DE348B-72BD-450E-BD04-6501E88902C1}">
      <dgm:prSet/>
      <dgm:spPr/>
      <dgm:t>
        <a:bodyPr/>
        <a:lstStyle/>
        <a:p>
          <a:endParaRPr lang="nl-NL"/>
        </a:p>
      </dgm:t>
    </dgm:pt>
    <dgm:pt modelId="{53B2E285-BB3D-4CB9-AF37-5C36973E6607}">
      <dgm:prSet phldrT="[Tekst]"/>
      <dgm:spPr/>
      <dgm:t>
        <a:bodyPr/>
        <a:lstStyle/>
        <a:p>
          <a:r>
            <a:rPr lang="nl-NL" dirty="0"/>
            <a:t>B</a:t>
          </a:r>
        </a:p>
      </dgm:t>
    </dgm:pt>
    <dgm:pt modelId="{B3390AAA-92F8-479E-A7F3-4B78F9B33867}" type="parTrans" cxnId="{9877888D-91BC-4E62-99B1-6DA05CF932CD}">
      <dgm:prSet/>
      <dgm:spPr/>
      <dgm:t>
        <a:bodyPr/>
        <a:lstStyle/>
        <a:p>
          <a:endParaRPr lang="nl-NL"/>
        </a:p>
      </dgm:t>
    </dgm:pt>
    <dgm:pt modelId="{ECC335A1-53FB-436C-BF33-BF77C2F6A029}" type="sibTrans" cxnId="{9877888D-91BC-4E62-99B1-6DA05CF932CD}">
      <dgm:prSet/>
      <dgm:spPr/>
      <dgm:t>
        <a:bodyPr/>
        <a:lstStyle/>
        <a:p>
          <a:endParaRPr lang="nl-NL"/>
        </a:p>
      </dgm:t>
    </dgm:pt>
    <dgm:pt modelId="{3CDB0953-6B6E-4A4A-8751-9FC1DE34796C}">
      <dgm:prSet phldrT="[Tekst]"/>
      <dgm:spPr/>
      <dgm:t>
        <a:bodyPr/>
        <a:lstStyle/>
        <a:p>
          <a:r>
            <a:rPr lang="nl-NL" dirty="0"/>
            <a:t>5 minuten langer pauze</a:t>
          </a:r>
        </a:p>
      </dgm:t>
    </dgm:pt>
    <dgm:pt modelId="{F208129B-9521-49FD-9205-75F0E9713CD9}" type="parTrans" cxnId="{22990E26-0192-4B7D-93E1-D0A7DBAE87E9}">
      <dgm:prSet/>
      <dgm:spPr/>
      <dgm:t>
        <a:bodyPr/>
        <a:lstStyle/>
        <a:p>
          <a:endParaRPr lang="nl-NL"/>
        </a:p>
      </dgm:t>
    </dgm:pt>
    <dgm:pt modelId="{28AEA43E-0A79-438E-9777-4728A5A18DA5}" type="sibTrans" cxnId="{22990E26-0192-4B7D-93E1-D0A7DBAE87E9}">
      <dgm:prSet/>
      <dgm:spPr/>
      <dgm:t>
        <a:bodyPr/>
        <a:lstStyle/>
        <a:p>
          <a:endParaRPr lang="nl-NL"/>
        </a:p>
      </dgm:t>
    </dgm:pt>
    <dgm:pt modelId="{E156C9E0-0227-4C7D-8345-DF24544C4476}">
      <dgm:prSet phldrT="[Tekst]"/>
      <dgm:spPr/>
      <dgm:t>
        <a:bodyPr/>
        <a:lstStyle/>
        <a:p>
          <a:r>
            <a:rPr lang="nl-NL" dirty="0"/>
            <a:t>Eten in de klas</a:t>
          </a:r>
        </a:p>
      </dgm:t>
    </dgm:pt>
    <dgm:pt modelId="{E6D43E4C-8780-41A2-AB43-7DDDDC662BE4}" type="parTrans" cxnId="{4B1C5CEB-A62C-47B0-88A4-CEEDEBE19FD6}">
      <dgm:prSet/>
      <dgm:spPr/>
      <dgm:t>
        <a:bodyPr/>
        <a:lstStyle/>
        <a:p>
          <a:endParaRPr lang="nl-NL"/>
        </a:p>
      </dgm:t>
    </dgm:pt>
    <dgm:pt modelId="{E62531D1-9542-45D3-802B-C2833C61AD9E}" type="sibTrans" cxnId="{4B1C5CEB-A62C-47B0-88A4-CEEDEBE19FD6}">
      <dgm:prSet/>
      <dgm:spPr/>
      <dgm:t>
        <a:bodyPr/>
        <a:lstStyle/>
        <a:p>
          <a:endParaRPr lang="nl-NL"/>
        </a:p>
      </dgm:t>
    </dgm:pt>
    <dgm:pt modelId="{A55F0503-58DF-4DDA-824B-C043ED9331F1}">
      <dgm:prSet phldrT="[Tekst]"/>
      <dgm:spPr/>
      <dgm:t>
        <a:bodyPr/>
        <a:lstStyle/>
        <a:p>
          <a:r>
            <a:rPr lang="nl-NL" dirty="0"/>
            <a:t>C</a:t>
          </a:r>
        </a:p>
      </dgm:t>
    </dgm:pt>
    <dgm:pt modelId="{5A587892-7437-42A9-8062-263BB1C4C895}" type="parTrans" cxnId="{346E7B13-158F-4F2C-BDEF-67BFC3AFAB85}">
      <dgm:prSet/>
      <dgm:spPr/>
      <dgm:t>
        <a:bodyPr/>
        <a:lstStyle/>
        <a:p>
          <a:endParaRPr lang="nl-NL"/>
        </a:p>
      </dgm:t>
    </dgm:pt>
    <dgm:pt modelId="{0A37745A-13E9-4DBD-81E1-C03FCB82794B}" type="sibTrans" cxnId="{346E7B13-158F-4F2C-BDEF-67BFC3AFAB85}">
      <dgm:prSet/>
      <dgm:spPr/>
      <dgm:t>
        <a:bodyPr/>
        <a:lstStyle/>
        <a:p>
          <a:endParaRPr lang="nl-NL"/>
        </a:p>
      </dgm:t>
    </dgm:pt>
    <dgm:pt modelId="{7D5C2FCF-8556-4CFC-9EBB-0BCD0765C3F9}">
      <dgm:prSet phldrT="[Tekst]"/>
      <dgm:spPr/>
      <dgm:t>
        <a:bodyPr/>
        <a:lstStyle/>
        <a:p>
          <a:r>
            <a:rPr lang="nl-NL" dirty="0"/>
            <a:t>tijd voor een spelletje</a:t>
          </a:r>
        </a:p>
      </dgm:t>
    </dgm:pt>
    <dgm:pt modelId="{74996D2D-73E3-4B9D-B22A-1CE7BB837F16}" type="parTrans" cxnId="{AE66EEF2-AF0D-449D-A14C-6CFF30E740E2}">
      <dgm:prSet/>
      <dgm:spPr/>
      <dgm:t>
        <a:bodyPr/>
        <a:lstStyle/>
        <a:p>
          <a:endParaRPr lang="nl-NL"/>
        </a:p>
      </dgm:t>
    </dgm:pt>
    <dgm:pt modelId="{05090FE3-ED83-4FEC-AA89-EBB622C34F9E}" type="sibTrans" cxnId="{AE66EEF2-AF0D-449D-A14C-6CFF30E740E2}">
      <dgm:prSet/>
      <dgm:spPr/>
      <dgm:t>
        <a:bodyPr/>
        <a:lstStyle/>
        <a:p>
          <a:endParaRPr lang="nl-NL"/>
        </a:p>
      </dgm:t>
    </dgm:pt>
    <dgm:pt modelId="{1288B9BE-44DA-4374-AF71-CEDAAF1BD9AB}">
      <dgm:prSet phldrT="[Tekst]"/>
      <dgm:spPr/>
      <dgm:t>
        <a:bodyPr/>
        <a:lstStyle/>
        <a:p>
          <a:r>
            <a:rPr lang="nl-NL" dirty="0"/>
            <a:t>Muziek aan tijdens het werken</a:t>
          </a:r>
        </a:p>
      </dgm:t>
    </dgm:pt>
    <dgm:pt modelId="{CD6F483D-7719-4A7C-A4B4-309CD489741D}" type="parTrans" cxnId="{8F480564-DCCD-4CE8-B737-43E59027A68C}">
      <dgm:prSet/>
      <dgm:spPr/>
      <dgm:t>
        <a:bodyPr/>
        <a:lstStyle/>
        <a:p>
          <a:endParaRPr lang="nl-NL"/>
        </a:p>
      </dgm:t>
    </dgm:pt>
    <dgm:pt modelId="{1BCED33B-80EA-4806-995B-539BEBD21BC7}" type="sibTrans" cxnId="{8F480564-DCCD-4CE8-B737-43E59027A68C}">
      <dgm:prSet/>
      <dgm:spPr/>
      <dgm:t>
        <a:bodyPr/>
        <a:lstStyle/>
        <a:p>
          <a:endParaRPr lang="nl-NL"/>
        </a:p>
      </dgm:t>
    </dgm:pt>
    <dgm:pt modelId="{3793E229-AB2E-4544-A56F-F3B08BD421FA}" type="pres">
      <dgm:prSet presAssocID="{7DCF3D2F-2BF0-470C-A50E-E8B5A3186C01}" presName="theList" presStyleCnt="0">
        <dgm:presLayoutVars>
          <dgm:dir/>
          <dgm:animLvl val="lvl"/>
          <dgm:resizeHandles val="exact"/>
        </dgm:presLayoutVars>
      </dgm:prSet>
      <dgm:spPr/>
    </dgm:pt>
    <dgm:pt modelId="{AA5576E1-4078-431D-A195-15D9809B9AB5}" type="pres">
      <dgm:prSet presAssocID="{507B018B-78A3-42B0-9027-D0280C420C0C}" presName="compNode" presStyleCnt="0"/>
      <dgm:spPr/>
    </dgm:pt>
    <dgm:pt modelId="{407EBA7E-1C58-4B4D-8C7F-73866B68105B}" type="pres">
      <dgm:prSet presAssocID="{507B018B-78A3-42B0-9027-D0280C420C0C}" presName="aNode" presStyleLbl="bgShp" presStyleIdx="0" presStyleCnt="3"/>
      <dgm:spPr/>
    </dgm:pt>
    <dgm:pt modelId="{C1B72C17-D68E-4036-BEEC-E75FE946007B}" type="pres">
      <dgm:prSet presAssocID="{507B018B-78A3-42B0-9027-D0280C420C0C}" presName="textNode" presStyleLbl="bgShp" presStyleIdx="0" presStyleCnt="3"/>
      <dgm:spPr/>
    </dgm:pt>
    <dgm:pt modelId="{8E51B61A-981A-45F7-8DE7-FA4C60D6EBED}" type="pres">
      <dgm:prSet presAssocID="{507B018B-78A3-42B0-9027-D0280C420C0C}" presName="compChildNode" presStyleCnt="0"/>
      <dgm:spPr/>
    </dgm:pt>
    <dgm:pt modelId="{FB42D567-2554-4EEE-9609-CD2F501652C7}" type="pres">
      <dgm:prSet presAssocID="{507B018B-78A3-42B0-9027-D0280C420C0C}" presName="theInnerList" presStyleCnt="0"/>
      <dgm:spPr/>
    </dgm:pt>
    <dgm:pt modelId="{50583266-EDAB-47D6-BB9C-55254A5D50BF}" type="pres">
      <dgm:prSet presAssocID="{EA5938F6-CF89-417B-8019-1241E1263573}" presName="childNode" presStyleLbl="node1" presStyleIdx="0" presStyleCnt="6">
        <dgm:presLayoutVars>
          <dgm:bulletEnabled val="1"/>
        </dgm:presLayoutVars>
      </dgm:prSet>
      <dgm:spPr/>
    </dgm:pt>
    <dgm:pt modelId="{06DDD381-6887-43F7-BC29-0443BECABEAC}" type="pres">
      <dgm:prSet presAssocID="{EA5938F6-CF89-417B-8019-1241E1263573}" presName="aSpace2" presStyleCnt="0"/>
      <dgm:spPr/>
    </dgm:pt>
    <dgm:pt modelId="{B536CFD4-D813-406A-9F3E-0D66682B913E}" type="pres">
      <dgm:prSet presAssocID="{AFF61A5A-B1BA-499F-8AD9-CF7935EB862D}" presName="childNode" presStyleLbl="node1" presStyleIdx="1" presStyleCnt="6">
        <dgm:presLayoutVars>
          <dgm:bulletEnabled val="1"/>
        </dgm:presLayoutVars>
      </dgm:prSet>
      <dgm:spPr/>
    </dgm:pt>
    <dgm:pt modelId="{B7C47DA6-196B-421D-AC06-C205E4F5E0CF}" type="pres">
      <dgm:prSet presAssocID="{507B018B-78A3-42B0-9027-D0280C420C0C}" presName="aSpace" presStyleCnt="0"/>
      <dgm:spPr/>
    </dgm:pt>
    <dgm:pt modelId="{AED6EBF3-77A2-4801-A5C4-200258715041}" type="pres">
      <dgm:prSet presAssocID="{53B2E285-BB3D-4CB9-AF37-5C36973E6607}" presName="compNode" presStyleCnt="0"/>
      <dgm:spPr/>
    </dgm:pt>
    <dgm:pt modelId="{49098698-D1C4-4201-AFC6-2A85D785821A}" type="pres">
      <dgm:prSet presAssocID="{53B2E285-BB3D-4CB9-AF37-5C36973E6607}" presName="aNode" presStyleLbl="bgShp" presStyleIdx="1" presStyleCnt="3"/>
      <dgm:spPr/>
    </dgm:pt>
    <dgm:pt modelId="{46321C21-19D8-4EBB-B0EE-C2C0A7B81668}" type="pres">
      <dgm:prSet presAssocID="{53B2E285-BB3D-4CB9-AF37-5C36973E6607}" presName="textNode" presStyleLbl="bgShp" presStyleIdx="1" presStyleCnt="3"/>
      <dgm:spPr/>
    </dgm:pt>
    <dgm:pt modelId="{191092BC-71D7-416E-BDB6-4BC82CD9C973}" type="pres">
      <dgm:prSet presAssocID="{53B2E285-BB3D-4CB9-AF37-5C36973E6607}" presName="compChildNode" presStyleCnt="0"/>
      <dgm:spPr/>
    </dgm:pt>
    <dgm:pt modelId="{8D701CB2-73B2-4943-AEBA-61503A608156}" type="pres">
      <dgm:prSet presAssocID="{53B2E285-BB3D-4CB9-AF37-5C36973E6607}" presName="theInnerList" presStyleCnt="0"/>
      <dgm:spPr/>
    </dgm:pt>
    <dgm:pt modelId="{0826DB47-7763-4323-A34F-F319C44C7857}" type="pres">
      <dgm:prSet presAssocID="{3CDB0953-6B6E-4A4A-8751-9FC1DE34796C}" presName="childNode" presStyleLbl="node1" presStyleIdx="2" presStyleCnt="6">
        <dgm:presLayoutVars>
          <dgm:bulletEnabled val="1"/>
        </dgm:presLayoutVars>
      </dgm:prSet>
      <dgm:spPr/>
    </dgm:pt>
    <dgm:pt modelId="{047C406C-027D-4DF3-BC64-93F4620F8F2C}" type="pres">
      <dgm:prSet presAssocID="{3CDB0953-6B6E-4A4A-8751-9FC1DE34796C}" presName="aSpace2" presStyleCnt="0"/>
      <dgm:spPr/>
    </dgm:pt>
    <dgm:pt modelId="{49230844-BD65-4A92-BDDC-FC51E21AE3C3}" type="pres">
      <dgm:prSet presAssocID="{E156C9E0-0227-4C7D-8345-DF24544C4476}" presName="childNode" presStyleLbl="node1" presStyleIdx="3" presStyleCnt="6">
        <dgm:presLayoutVars>
          <dgm:bulletEnabled val="1"/>
        </dgm:presLayoutVars>
      </dgm:prSet>
      <dgm:spPr/>
    </dgm:pt>
    <dgm:pt modelId="{1F44049B-686A-490A-B445-3D095B24379F}" type="pres">
      <dgm:prSet presAssocID="{53B2E285-BB3D-4CB9-AF37-5C36973E6607}" presName="aSpace" presStyleCnt="0"/>
      <dgm:spPr/>
    </dgm:pt>
    <dgm:pt modelId="{992F7FC2-C334-4DBF-AAF3-AC6BD8C7EA74}" type="pres">
      <dgm:prSet presAssocID="{A55F0503-58DF-4DDA-824B-C043ED9331F1}" presName="compNode" presStyleCnt="0"/>
      <dgm:spPr/>
    </dgm:pt>
    <dgm:pt modelId="{EE84FDA9-F0E5-4E44-9674-811A7CED72EA}" type="pres">
      <dgm:prSet presAssocID="{A55F0503-58DF-4DDA-824B-C043ED9331F1}" presName="aNode" presStyleLbl="bgShp" presStyleIdx="2" presStyleCnt="3"/>
      <dgm:spPr/>
    </dgm:pt>
    <dgm:pt modelId="{F15D5EBB-6E68-47AA-8CFC-77DE1FE822D1}" type="pres">
      <dgm:prSet presAssocID="{A55F0503-58DF-4DDA-824B-C043ED9331F1}" presName="textNode" presStyleLbl="bgShp" presStyleIdx="2" presStyleCnt="3"/>
      <dgm:spPr/>
    </dgm:pt>
    <dgm:pt modelId="{3AB582EC-C61C-4F07-B5F8-291720104F64}" type="pres">
      <dgm:prSet presAssocID="{A55F0503-58DF-4DDA-824B-C043ED9331F1}" presName="compChildNode" presStyleCnt="0"/>
      <dgm:spPr/>
    </dgm:pt>
    <dgm:pt modelId="{54D55D1B-CB8F-4353-958A-A3BD9E922880}" type="pres">
      <dgm:prSet presAssocID="{A55F0503-58DF-4DDA-824B-C043ED9331F1}" presName="theInnerList" presStyleCnt="0"/>
      <dgm:spPr/>
    </dgm:pt>
    <dgm:pt modelId="{B69F469D-C4B2-4418-B2B4-E953CE83D0B3}" type="pres">
      <dgm:prSet presAssocID="{7D5C2FCF-8556-4CFC-9EBB-0BCD0765C3F9}" presName="childNode" presStyleLbl="node1" presStyleIdx="4" presStyleCnt="6">
        <dgm:presLayoutVars>
          <dgm:bulletEnabled val="1"/>
        </dgm:presLayoutVars>
      </dgm:prSet>
      <dgm:spPr/>
    </dgm:pt>
    <dgm:pt modelId="{AB7EE879-91A8-4AF3-8B7C-518E3BE639F2}" type="pres">
      <dgm:prSet presAssocID="{7D5C2FCF-8556-4CFC-9EBB-0BCD0765C3F9}" presName="aSpace2" presStyleCnt="0"/>
      <dgm:spPr/>
    </dgm:pt>
    <dgm:pt modelId="{16834561-1568-41D6-8917-4641FFD356A4}" type="pres">
      <dgm:prSet presAssocID="{1288B9BE-44DA-4374-AF71-CEDAAF1BD9A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1258900-BDA6-4BB3-A0FB-047BA011F8FD}" type="presOf" srcId="{EA5938F6-CF89-417B-8019-1241E1263573}" destId="{50583266-EDAB-47D6-BB9C-55254A5D50BF}" srcOrd="0" destOrd="0" presId="urn:microsoft.com/office/officeart/2005/8/layout/lProcess2"/>
    <dgm:cxn modelId="{CD22090F-6270-40C1-9BC5-7DF0D5C81352}" type="presOf" srcId="{507B018B-78A3-42B0-9027-D0280C420C0C}" destId="{C1B72C17-D68E-4036-BEEC-E75FE946007B}" srcOrd="1" destOrd="0" presId="urn:microsoft.com/office/officeart/2005/8/layout/lProcess2"/>
    <dgm:cxn modelId="{346E7B13-158F-4F2C-BDEF-67BFC3AFAB85}" srcId="{7DCF3D2F-2BF0-470C-A50E-E8B5A3186C01}" destId="{A55F0503-58DF-4DDA-824B-C043ED9331F1}" srcOrd="2" destOrd="0" parTransId="{5A587892-7437-42A9-8062-263BB1C4C895}" sibTransId="{0A37745A-13E9-4DBD-81E1-C03FCB82794B}"/>
    <dgm:cxn modelId="{1F0FE224-57AC-42FC-9B92-9403819CBB81}" type="presOf" srcId="{E156C9E0-0227-4C7D-8345-DF24544C4476}" destId="{49230844-BD65-4A92-BDDC-FC51E21AE3C3}" srcOrd="0" destOrd="0" presId="urn:microsoft.com/office/officeart/2005/8/layout/lProcess2"/>
    <dgm:cxn modelId="{09500626-FB00-4132-9454-652C9317D7F5}" type="presOf" srcId="{A55F0503-58DF-4DDA-824B-C043ED9331F1}" destId="{EE84FDA9-F0E5-4E44-9674-811A7CED72EA}" srcOrd="0" destOrd="0" presId="urn:microsoft.com/office/officeart/2005/8/layout/lProcess2"/>
    <dgm:cxn modelId="{22990E26-0192-4B7D-93E1-D0A7DBAE87E9}" srcId="{53B2E285-BB3D-4CB9-AF37-5C36973E6607}" destId="{3CDB0953-6B6E-4A4A-8751-9FC1DE34796C}" srcOrd="0" destOrd="0" parTransId="{F208129B-9521-49FD-9205-75F0E9713CD9}" sibTransId="{28AEA43E-0A79-438E-9777-4728A5A18DA5}"/>
    <dgm:cxn modelId="{8F480564-DCCD-4CE8-B737-43E59027A68C}" srcId="{A55F0503-58DF-4DDA-824B-C043ED9331F1}" destId="{1288B9BE-44DA-4374-AF71-CEDAAF1BD9AB}" srcOrd="1" destOrd="0" parTransId="{CD6F483D-7719-4A7C-A4B4-309CD489741D}" sibTransId="{1BCED33B-80EA-4806-995B-539BEBD21BC7}"/>
    <dgm:cxn modelId="{E1A6C051-EC8E-499E-89DF-EA7D4D86D946}" type="presOf" srcId="{1288B9BE-44DA-4374-AF71-CEDAAF1BD9AB}" destId="{16834561-1568-41D6-8917-4641FFD356A4}" srcOrd="0" destOrd="0" presId="urn:microsoft.com/office/officeart/2005/8/layout/lProcess2"/>
    <dgm:cxn modelId="{4D3D9578-143A-4D78-8BDF-53A8946E8A4F}" type="presOf" srcId="{7DCF3D2F-2BF0-470C-A50E-E8B5A3186C01}" destId="{3793E229-AB2E-4544-A56F-F3B08BD421FA}" srcOrd="0" destOrd="0" presId="urn:microsoft.com/office/officeart/2005/8/layout/lProcess2"/>
    <dgm:cxn modelId="{10886684-C664-4A5A-89B5-92E76FA542E7}" type="presOf" srcId="{53B2E285-BB3D-4CB9-AF37-5C36973E6607}" destId="{49098698-D1C4-4201-AFC6-2A85D785821A}" srcOrd="0" destOrd="0" presId="urn:microsoft.com/office/officeart/2005/8/layout/lProcess2"/>
    <dgm:cxn modelId="{57DE348B-72BD-450E-BD04-6501E88902C1}" srcId="{507B018B-78A3-42B0-9027-D0280C420C0C}" destId="{AFF61A5A-B1BA-499F-8AD9-CF7935EB862D}" srcOrd="1" destOrd="0" parTransId="{98F908F9-BD25-424C-84AC-C12122A61A09}" sibTransId="{E63940F2-D1F2-4973-9DAF-26EFA2DA2C3B}"/>
    <dgm:cxn modelId="{F7792C8C-5D69-490D-A105-CDB8B749C7AF}" srcId="{507B018B-78A3-42B0-9027-D0280C420C0C}" destId="{EA5938F6-CF89-417B-8019-1241E1263573}" srcOrd="0" destOrd="0" parTransId="{567F47C1-A846-4102-A775-02DC856276A0}" sibTransId="{53AB29F2-2165-4BB2-AA74-2DC050B0ECBC}"/>
    <dgm:cxn modelId="{9877888D-91BC-4E62-99B1-6DA05CF932CD}" srcId="{7DCF3D2F-2BF0-470C-A50E-E8B5A3186C01}" destId="{53B2E285-BB3D-4CB9-AF37-5C36973E6607}" srcOrd="1" destOrd="0" parTransId="{B3390AAA-92F8-479E-A7F3-4B78F9B33867}" sibTransId="{ECC335A1-53FB-436C-BF33-BF77C2F6A029}"/>
    <dgm:cxn modelId="{556CFAAC-CAAB-47E5-8A11-AC49D98B1B0E}" type="presOf" srcId="{AFF61A5A-B1BA-499F-8AD9-CF7935EB862D}" destId="{B536CFD4-D813-406A-9F3E-0D66682B913E}" srcOrd="0" destOrd="0" presId="urn:microsoft.com/office/officeart/2005/8/layout/lProcess2"/>
    <dgm:cxn modelId="{3EAA68B1-373B-4DCE-B488-EA8C1553067A}" type="presOf" srcId="{3CDB0953-6B6E-4A4A-8751-9FC1DE34796C}" destId="{0826DB47-7763-4323-A34F-F319C44C7857}" srcOrd="0" destOrd="0" presId="urn:microsoft.com/office/officeart/2005/8/layout/lProcess2"/>
    <dgm:cxn modelId="{BB113EB5-2D3F-4CE7-9714-4433E3F80318}" type="presOf" srcId="{7D5C2FCF-8556-4CFC-9EBB-0BCD0765C3F9}" destId="{B69F469D-C4B2-4418-B2B4-E953CE83D0B3}" srcOrd="0" destOrd="0" presId="urn:microsoft.com/office/officeart/2005/8/layout/lProcess2"/>
    <dgm:cxn modelId="{7A91C7BD-91E0-492D-9400-93D9B3F21109}" type="presOf" srcId="{A55F0503-58DF-4DDA-824B-C043ED9331F1}" destId="{F15D5EBB-6E68-47AA-8CFC-77DE1FE822D1}" srcOrd="1" destOrd="0" presId="urn:microsoft.com/office/officeart/2005/8/layout/lProcess2"/>
    <dgm:cxn modelId="{1C5C89C7-2AB3-4270-8D7C-9AE38E59981F}" srcId="{7DCF3D2F-2BF0-470C-A50E-E8B5A3186C01}" destId="{507B018B-78A3-42B0-9027-D0280C420C0C}" srcOrd="0" destOrd="0" parTransId="{7841B99E-C24B-40E8-AD5F-579415D31685}" sibTransId="{519672C7-FB14-4A21-AD01-412DD3B58B62}"/>
    <dgm:cxn modelId="{03B06BCA-0BD0-485A-AC42-92CA6381ADE8}" type="presOf" srcId="{53B2E285-BB3D-4CB9-AF37-5C36973E6607}" destId="{46321C21-19D8-4EBB-B0EE-C2C0A7B81668}" srcOrd="1" destOrd="0" presId="urn:microsoft.com/office/officeart/2005/8/layout/lProcess2"/>
    <dgm:cxn modelId="{2B65BFE1-7E75-4795-B3D6-50417E2CDF78}" type="presOf" srcId="{507B018B-78A3-42B0-9027-D0280C420C0C}" destId="{407EBA7E-1C58-4B4D-8C7F-73866B68105B}" srcOrd="0" destOrd="0" presId="urn:microsoft.com/office/officeart/2005/8/layout/lProcess2"/>
    <dgm:cxn modelId="{4B1C5CEB-A62C-47B0-88A4-CEEDEBE19FD6}" srcId="{53B2E285-BB3D-4CB9-AF37-5C36973E6607}" destId="{E156C9E0-0227-4C7D-8345-DF24544C4476}" srcOrd="1" destOrd="0" parTransId="{E6D43E4C-8780-41A2-AB43-7DDDDC662BE4}" sibTransId="{E62531D1-9542-45D3-802B-C2833C61AD9E}"/>
    <dgm:cxn modelId="{AE66EEF2-AF0D-449D-A14C-6CFF30E740E2}" srcId="{A55F0503-58DF-4DDA-824B-C043ED9331F1}" destId="{7D5C2FCF-8556-4CFC-9EBB-0BCD0765C3F9}" srcOrd="0" destOrd="0" parTransId="{74996D2D-73E3-4B9D-B22A-1CE7BB837F16}" sibTransId="{05090FE3-ED83-4FEC-AA89-EBB622C34F9E}"/>
    <dgm:cxn modelId="{EC1E09C0-14BD-4175-A2D2-B33ECE7E0597}" type="presParOf" srcId="{3793E229-AB2E-4544-A56F-F3B08BD421FA}" destId="{AA5576E1-4078-431D-A195-15D9809B9AB5}" srcOrd="0" destOrd="0" presId="urn:microsoft.com/office/officeart/2005/8/layout/lProcess2"/>
    <dgm:cxn modelId="{7006A9DC-6B3F-47F7-B3AF-112FC87EEE8B}" type="presParOf" srcId="{AA5576E1-4078-431D-A195-15D9809B9AB5}" destId="{407EBA7E-1C58-4B4D-8C7F-73866B68105B}" srcOrd="0" destOrd="0" presId="urn:microsoft.com/office/officeart/2005/8/layout/lProcess2"/>
    <dgm:cxn modelId="{BA73A203-2C45-46FD-A75F-4C23C20CA4E2}" type="presParOf" srcId="{AA5576E1-4078-431D-A195-15D9809B9AB5}" destId="{C1B72C17-D68E-4036-BEEC-E75FE946007B}" srcOrd="1" destOrd="0" presId="urn:microsoft.com/office/officeart/2005/8/layout/lProcess2"/>
    <dgm:cxn modelId="{5F2E0736-56EF-49BF-8B8B-1C5464E9FE84}" type="presParOf" srcId="{AA5576E1-4078-431D-A195-15D9809B9AB5}" destId="{8E51B61A-981A-45F7-8DE7-FA4C60D6EBED}" srcOrd="2" destOrd="0" presId="urn:microsoft.com/office/officeart/2005/8/layout/lProcess2"/>
    <dgm:cxn modelId="{1770F6BE-014C-49A0-A9C3-8F3F2D7F02E1}" type="presParOf" srcId="{8E51B61A-981A-45F7-8DE7-FA4C60D6EBED}" destId="{FB42D567-2554-4EEE-9609-CD2F501652C7}" srcOrd="0" destOrd="0" presId="urn:microsoft.com/office/officeart/2005/8/layout/lProcess2"/>
    <dgm:cxn modelId="{25B0810B-6DAC-49A9-B61A-0081DD1ABC3D}" type="presParOf" srcId="{FB42D567-2554-4EEE-9609-CD2F501652C7}" destId="{50583266-EDAB-47D6-BB9C-55254A5D50BF}" srcOrd="0" destOrd="0" presId="urn:microsoft.com/office/officeart/2005/8/layout/lProcess2"/>
    <dgm:cxn modelId="{CDA9DAED-BB31-4258-BFFB-D3F764991565}" type="presParOf" srcId="{FB42D567-2554-4EEE-9609-CD2F501652C7}" destId="{06DDD381-6887-43F7-BC29-0443BECABEAC}" srcOrd="1" destOrd="0" presId="urn:microsoft.com/office/officeart/2005/8/layout/lProcess2"/>
    <dgm:cxn modelId="{FDF28103-A3A5-401F-A247-15EEE412CA36}" type="presParOf" srcId="{FB42D567-2554-4EEE-9609-CD2F501652C7}" destId="{B536CFD4-D813-406A-9F3E-0D66682B913E}" srcOrd="2" destOrd="0" presId="urn:microsoft.com/office/officeart/2005/8/layout/lProcess2"/>
    <dgm:cxn modelId="{61F56A86-CCC2-4A31-8FF4-542D34926D9B}" type="presParOf" srcId="{3793E229-AB2E-4544-A56F-F3B08BD421FA}" destId="{B7C47DA6-196B-421D-AC06-C205E4F5E0CF}" srcOrd="1" destOrd="0" presId="urn:microsoft.com/office/officeart/2005/8/layout/lProcess2"/>
    <dgm:cxn modelId="{AC1BA6EB-88E6-454E-82CC-587C04E02B82}" type="presParOf" srcId="{3793E229-AB2E-4544-A56F-F3B08BD421FA}" destId="{AED6EBF3-77A2-4801-A5C4-200258715041}" srcOrd="2" destOrd="0" presId="urn:microsoft.com/office/officeart/2005/8/layout/lProcess2"/>
    <dgm:cxn modelId="{4EEAD628-AEBB-42E0-9FE3-F37DF48107B7}" type="presParOf" srcId="{AED6EBF3-77A2-4801-A5C4-200258715041}" destId="{49098698-D1C4-4201-AFC6-2A85D785821A}" srcOrd="0" destOrd="0" presId="urn:microsoft.com/office/officeart/2005/8/layout/lProcess2"/>
    <dgm:cxn modelId="{050F7991-6AF9-4715-B7B7-20C18F3E9996}" type="presParOf" srcId="{AED6EBF3-77A2-4801-A5C4-200258715041}" destId="{46321C21-19D8-4EBB-B0EE-C2C0A7B81668}" srcOrd="1" destOrd="0" presId="urn:microsoft.com/office/officeart/2005/8/layout/lProcess2"/>
    <dgm:cxn modelId="{80EDA6D4-4841-4B18-ADA7-93431DEBBFD3}" type="presParOf" srcId="{AED6EBF3-77A2-4801-A5C4-200258715041}" destId="{191092BC-71D7-416E-BDB6-4BC82CD9C973}" srcOrd="2" destOrd="0" presId="urn:microsoft.com/office/officeart/2005/8/layout/lProcess2"/>
    <dgm:cxn modelId="{ECFF722A-2365-499D-B279-9293E0E5B017}" type="presParOf" srcId="{191092BC-71D7-416E-BDB6-4BC82CD9C973}" destId="{8D701CB2-73B2-4943-AEBA-61503A608156}" srcOrd="0" destOrd="0" presId="urn:microsoft.com/office/officeart/2005/8/layout/lProcess2"/>
    <dgm:cxn modelId="{3E1D4855-B3E9-4EC1-B2DF-2936F0701AB8}" type="presParOf" srcId="{8D701CB2-73B2-4943-AEBA-61503A608156}" destId="{0826DB47-7763-4323-A34F-F319C44C7857}" srcOrd="0" destOrd="0" presId="urn:microsoft.com/office/officeart/2005/8/layout/lProcess2"/>
    <dgm:cxn modelId="{132FB5FF-28BE-437E-B17C-61FD75C6A93A}" type="presParOf" srcId="{8D701CB2-73B2-4943-AEBA-61503A608156}" destId="{047C406C-027D-4DF3-BC64-93F4620F8F2C}" srcOrd="1" destOrd="0" presId="urn:microsoft.com/office/officeart/2005/8/layout/lProcess2"/>
    <dgm:cxn modelId="{45B8E332-9740-4DFD-A72A-D1CA26B45147}" type="presParOf" srcId="{8D701CB2-73B2-4943-AEBA-61503A608156}" destId="{49230844-BD65-4A92-BDDC-FC51E21AE3C3}" srcOrd="2" destOrd="0" presId="urn:microsoft.com/office/officeart/2005/8/layout/lProcess2"/>
    <dgm:cxn modelId="{EA048F34-42D4-4FD9-8E6C-6FAFD593FA54}" type="presParOf" srcId="{3793E229-AB2E-4544-A56F-F3B08BD421FA}" destId="{1F44049B-686A-490A-B445-3D095B24379F}" srcOrd="3" destOrd="0" presId="urn:microsoft.com/office/officeart/2005/8/layout/lProcess2"/>
    <dgm:cxn modelId="{8799ED6F-B14A-4C8D-8B85-EE69D6299A71}" type="presParOf" srcId="{3793E229-AB2E-4544-A56F-F3B08BD421FA}" destId="{992F7FC2-C334-4DBF-AAF3-AC6BD8C7EA74}" srcOrd="4" destOrd="0" presId="urn:microsoft.com/office/officeart/2005/8/layout/lProcess2"/>
    <dgm:cxn modelId="{0D812483-64F6-45CA-B61A-B8B69950F09C}" type="presParOf" srcId="{992F7FC2-C334-4DBF-AAF3-AC6BD8C7EA74}" destId="{EE84FDA9-F0E5-4E44-9674-811A7CED72EA}" srcOrd="0" destOrd="0" presId="urn:microsoft.com/office/officeart/2005/8/layout/lProcess2"/>
    <dgm:cxn modelId="{5E2969F4-A629-402A-AFFC-DFDDACDBB6F0}" type="presParOf" srcId="{992F7FC2-C334-4DBF-AAF3-AC6BD8C7EA74}" destId="{F15D5EBB-6E68-47AA-8CFC-77DE1FE822D1}" srcOrd="1" destOrd="0" presId="urn:microsoft.com/office/officeart/2005/8/layout/lProcess2"/>
    <dgm:cxn modelId="{4005EB67-8E4D-4AA1-AEF4-A20C6278EEF5}" type="presParOf" srcId="{992F7FC2-C334-4DBF-AAF3-AC6BD8C7EA74}" destId="{3AB582EC-C61C-4F07-B5F8-291720104F64}" srcOrd="2" destOrd="0" presId="urn:microsoft.com/office/officeart/2005/8/layout/lProcess2"/>
    <dgm:cxn modelId="{BE311DC8-ABE1-4682-84E2-220B981C9A06}" type="presParOf" srcId="{3AB582EC-C61C-4F07-B5F8-291720104F64}" destId="{54D55D1B-CB8F-4353-958A-A3BD9E922880}" srcOrd="0" destOrd="0" presId="urn:microsoft.com/office/officeart/2005/8/layout/lProcess2"/>
    <dgm:cxn modelId="{C8E8EBA3-0ED6-47D4-BF65-B9421B4F4B96}" type="presParOf" srcId="{54D55D1B-CB8F-4353-958A-A3BD9E922880}" destId="{B69F469D-C4B2-4418-B2B4-E953CE83D0B3}" srcOrd="0" destOrd="0" presId="urn:microsoft.com/office/officeart/2005/8/layout/lProcess2"/>
    <dgm:cxn modelId="{6C00BF25-9818-4C56-B922-672A2BD0ABA0}" type="presParOf" srcId="{54D55D1B-CB8F-4353-958A-A3BD9E922880}" destId="{AB7EE879-91A8-4AF3-8B7C-518E3BE639F2}" srcOrd="1" destOrd="0" presId="urn:microsoft.com/office/officeart/2005/8/layout/lProcess2"/>
    <dgm:cxn modelId="{17A328BE-4940-4563-911C-4BA33118BDDF}" type="presParOf" srcId="{54D55D1B-CB8F-4353-958A-A3BD9E922880}" destId="{16834561-1568-41D6-8917-4641FFD356A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06C81-CF91-4F13-9C47-875606C2B3BF}">
      <dsp:nvSpPr>
        <dsp:cNvPr id="0" name=""/>
        <dsp:cNvSpPr/>
      </dsp:nvSpPr>
      <dsp:spPr>
        <a:xfrm>
          <a:off x="0" y="0"/>
          <a:ext cx="10515600" cy="16744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81680-0440-4CF8-8C2A-1CEE547B1083}">
      <dsp:nvSpPr>
        <dsp:cNvPr id="0" name=""/>
        <dsp:cNvSpPr/>
      </dsp:nvSpPr>
      <dsp:spPr>
        <a:xfrm>
          <a:off x="315468" y="223266"/>
          <a:ext cx="3088957" cy="1227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AEF14-F1DA-4511-A6FA-8E0B25E92909}">
      <dsp:nvSpPr>
        <dsp:cNvPr id="0" name=""/>
        <dsp:cNvSpPr/>
      </dsp:nvSpPr>
      <dsp:spPr>
        <a:xfrm rot="10800000">
          <a:off x="315468" y="1674494"/>
          <a:ext cx="3088957" cy="20466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Algerian" panose="04020705040A02060702" pitchFamily="82" charset="0"/>
            </a:rPr>
            <a:t>Genezer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Aardig voor anderen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Kan goed samenwerken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Houdt zich aan afspraken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 dirty="0"/>
        </a:p>
      </dsp:txBody>
      <dsp:txXfrm rot="10800000">
        <a:off x="378408" y="1674494"/>
        <a:ext cx="2963077" cy="1983665"/>
      </dsp:txXfrm>
    </dsp:sp>
    <dsp:sp modelId="{B75F08D3-874E-4145-A6FD-D7BE96C31617}">
      <dsp:nvSpPr>
        <dsp:cNvPr id="0" name=""/>
        <dsp:cNvSpPr/>
      </dsp:nvSpPr>
      <dsp:spPr>
        <a:xfrm>
          <a:off x="3713321" y="223266"/>
          <a:ext cx="3088957" cy="1227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8112-5983-4C88-AF73-6DE723E3DC63}">
      <dsp:nvSpPr>
        <dsp:cNvPr id="0" name=""/>
        <dsp:cNvSpPr/>
      </dsp:nvSpPr>
      <dsp:spPr>
        <a:xfrm rot="10800000">
          <a:off x="3713321" y="1674494"/>
          <a:ext cx="3088957" cy="2046605"/>
        </a:xfrm>
        <a:prstGeom prst="round2SameRect">
          <a:avLst>
            <a:gd name="adj1" fmla="val 10500"/>
            <a:gd name="adj2" fmla="val 0"/>
          </a:avLst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Algerian" panose="04020705040A02060702" pitchFamily="82" charset="0"/>
            </a:rPr>
            <a:t>Tovenaar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Denkt na over werk en zichzelf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Is goed geconcentreerd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Werkt netjes</a:t>
          </a:r>
        </a:p>
      </dsp:txBody>
      <dsp:txXfrm rot="10800000">
        <a:off x="3776261" y="1674494"/>
        <a:ext cx="2963077" cy="1983665"/>
      </dsp:txXfrm>
    </dsp:sp>
    <dsp:sp modelId="{7BB3601D-ED7C-487E-B57D-DF1C3C7E3E6E}">
      <dsp:nvSpPr>
        <dsp:cNvPr id="0" name=""/>
        <dsp:cNvSpPr/>
      </dsp:nvSpPr>
      <dsp:spPr>
        <a:xfrm>
          <a:off x="7111174" y="223266"/>
          <a:ext cx="3088957" cy="1227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4B30-01A4-4BA7-A8D8-BB994CB98932}">
      <dsp:nvSpPr>
        <dsp:cNvPr id="0" name=""/>
        <dsp:cNvSpPr/>
      </dsp:nvSpPr>
      <dsp:spPr>
        <a:xfrm rot="10800000">
          <a:off x="7111174" y="1674494"/>
          <a:ext cx="3088957" cy="2046605"/>
        </a:xfrm>
        <a:prstGeom prst="round2SameRect">
          <a:avLst>
            <a:gd name="adj1" fmla="val 10500"/>
            <a:gd name="adj2" fmla="val 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Algerian" panose="04020705040A02060702" pitchFamily="82" charset="0"/>
            </a:rPr>
            <a:t>Krijger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Vertrouwt op zichzelf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Werkt in tempo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Kan goed plannen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Kijkt goed na</a:t>
          </a:r>
        </a:p>
      </dsp:txBody>
      <dsp:txXfrm rot="10800000">
        <a:off x="7174114" y="1674494"/>
        <a:ext cx="2963077" cy="1983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B4E7C-1282-47AB-8B81-08687701D8B8}">
      <dsp:nvSpPr>
        <dsp:cNvPr id="0" name=""/>
        <dsp:cNvSpPr/>
      </dsp:nvSpPr>
      <dsp:spPr>
        <a:xfrm>
          <a:off x="4206239" y="498"/>
          <a:ext cx="6309360" cy="194284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 err="1">
              <a:solidFill>
                <a:srgbClr val="FF0000"/>
              </a:solidFill>
            </a:rPr>
            <a:t>Experience</a:t>
          </a:r>
          <a:r>
            <a:rPr lang="nl-NL" sz="1300" kern="1200" dirty="0">
              <a:solidFill>
                <a:srgbClr val="FF0000"/>
              </a:solidFill>
            </a:rPr>
            <a:t> points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Verdienen met opdrachten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XP compleet dan level up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Ieder level stijgt het te behalen XP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Bij het behalen van een level verdien je 1 punt</a:t>
          </a:r>
        </a:p>
      </dsp:txBody>
      <dsp:txXfrm>
        <a:off x="4206239" y="243354"/>
        <a:ext cx="5580793" cy="1457134"/>
      </dsp:txXfrm>
    </dsp:sp>
    <dsp:sp modelId="{21ED0EA4-B43B-42A8-8698-477DCD274661}">
      <dsp:nvSpPr>
        <dsp:cNvPr id="0" name=""/>
        <dsp:cNvSpPr/>
      </dsp:nvSpPr>
      <dsp:spPr>
        <a:xfrm>
          <a:off x="0" y="498"/>
          <a:ext cx="4206240" cy="1942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XP</a:t>
          </a:r>
        </a:p>
      </dsp:txBody>
      <dsp:txXfrm>
        <a:off x="94842" y="95340"/>
        <a:ext cx="4016556" cy="1753162"/>
      </dsp:txXfrm>
    </dsp:sp>
    <dsp:sp modelId="{E1A48786-3025-47CF-BD45-E7411E15488E}">
      <dsp:nvSpPr>
        <dsp:cNvPr id="0" name=""/>
        <dsp:cNvSpPr/>
      </dsp:nvSpPr>
      <dsp:spPr>
        <a:xfrm>
          <a:off x="4206240" y="2137629"/>
          <a:ext cx="6309360" cy="194284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>
              <a:solidFill>
                <a:srgbClr val="0070C0"/>
              </a:solidFill>
            </a:rPr>
            <a:t>Health points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/>
            <a:t>Begint vol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Te verliezen bij ongewenst gedrag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Bij level up meer HP op te slaan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Bij verlies van alle HP volgt een straf als nakomen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Verlies van alle HP heeft ook gevolgen voor de rest van het team, zij leveren de helft van hun HP in.</a:t>
          </a:r>
        </a:p>
      </dsp:txBody>
      <dsp:txXfrm>
        <a:off x="4206240" y="2380485"/>
        <a:ext cx="5580793" cy="1457134"/>
      </dsp:txXfrm>
    </dsp:sp>
    <dsp:sp modelId="{8DB665E8-A18B-4618-92FE-44D6CB664285}">
      <dsp:nvSpPr>
        <dsp:cNvPr id="0" name=""/>
        <dsp:cNvSpPr/>
      </dsp:nvSpPr>
      <dsp:spPr>
        <a:xfrm>
          <a:off x="0" y="2137629"/>
          <a:ext cx="4206240" cy="1942846"/>
        </a:xfrm>
        <a:prstGeom prst="roundRect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HP</a:t>
          </a:r>
        </a:p>
      </dsp:txBody>
      <dsp:txXfrm>
        <a:off x="94842" y="2232471"/>
        <a:ext cx="4016556" cy="1753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92E8F-DF51-4219-9416-75EF57C35425}">
      <dsp:nvSpPr>
        <dsp:cNvPr id="0" name=""/>
        <dsp:cNvSpPr/>
      </dsp:nvSpPr>
      <dsp:spPr>
        <a:xfrm>
          <a:off x="682632" y="1030"/>
          <a:ext cx="3540109" cy="785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genezers</a:t>
          </a:r>
        </a:p>
      </dsp:txBody>
      <dsp:txXfrm>
        <a:off x="705626" y="24024"/>
        <a:ext cx="3494121" cy="739080"/>
      </dsp:txXfrm>
    </dsp:sp>
    <dsp:sp modelId="{14EAD523-3D29-44B6-B458-CE003C49D845}">
      <dsp:nvSpPr>
        <dsp:cNvPr id="0" name=""/>
        <dsp:cNvSpPr/>
      </dsp:nvSpPr>
      <dsp:spPr>
        <a:xfrm>
          <a:off x="3437674" y="927410"/>
          <a:ext cx="785068" cy="785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ED3E2-7DCD-4EE5-AC18-E43796F378C4}">
      <dsp:nvSpPr>
        <dsp:cNvPr id="0" name=""/>
        <dsp:cNvSpPr/>
      </dsp:nvSpPr>
      <dsp:spPr>
        <a:xfrm>
          <a:off x="682632" y="927410"/>
          <a:ext cx="2707937" cy="785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XP 20/100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HP 10/10</a:t>
          </a:r>
        </a:p>
      </dsp:txBody>
      <dsp:txXfrm>
        <a:off x="720963" y="965741"/>
        <a:ext cx="2631275" cy="708406"/>
      </dsp:txXfrm>
    </dsp:sp>
    <dsp:sp modelId="{1FFD9D8B-0767-40B8-B566-B31A16442343}">
      <dsp:nvSpPr>
        <dsp:cNvPr id="0" name=""/>
        <dsp:cNvSpPr/>
      </dsp:nvSpPr>
      <dsp:spPr>
        <a:xfrm>
          <a:off x="3437674" y="1806687"/>
          <a:ext cx="785068" cy="785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9449-334E-400B-B04A-8F5E2A36A74A}">
      <dsp:nvSpPr>
        <dsp:cNvPr id="0" name=""/>
        <dsp:cNvSpPr/>
      </dsp:nvSpPr>
      <dsp:spPr>
        <a:xfrm>
          <a:off x="682632" y="1806687"/>
          <a:ext cx="2707937" cy="785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XP 50/100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HP 10/10</a:t>
          </a:r>
        </a:p>
      </dsp:txBody>
      <dsp:txXfrm>
        <a:off x="720963" y="1845018"/>
        <a:ext cx="2631275" cy="708406"/>
      </dsp:txXfrm>
    </dsp:sp>
    <dsp:sp modelId="{2E24BED1-62F8-404B-BDDD-580801427D1E}">
      <dsp:nvSpPr>
        <dsp:cNvPr id="0" name=""/>
        <dsp:cNvSpPr/>
      </dsp:nvSpPr>
      <dsp:spPr>
        <a:xfrm>
          <a:off x="3437674" y="2685963"/>
          <a:ext cx="785068" cy="785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D577-452E-4284-930D-F0B24C8E3B33}">
      <dsp:nvSpPr>
        <dsp:cNvPr id="0" name=""/>
        <dsp:cNvSpPr/>
      </dsp:nvSpPr>
      <dsp:spPr>
        <a:xfrm>
          <a:off x="682632" y="2685963"/>
          <a:ext cx="2707937" cy="785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20963" y="2724294"/>
        <a:ext cx="2631275" cy="708406"/>
      </dsp:txXfrm>
    </dsp:sp>
    <dsp:sp modelId="{A4011DD2-E57D-46FF-871C-C252943ACE0F}">
      <dsp:nvSpPr>
        <dsp:cNvPr id="0" name=""/>
        <dsp:cNvSpPr/>
      </dsp:nvSpPr>
      <dsp:spPr>
        <a:xfrm>
          <a:off x="3437674" y="3565239"/>
          <a:ext cx="785068" cy="785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C8A1-1AF1-495D-88F1-A706B0EA89E6}">
      <dsp:nvSpPr>
        <dsp:cNvPr id="0" name=""/>
        <dsp:cNvSpPr/>
      </dsp:nvSpPr>
      <dsp:spPr>
        <a:xfrm>
          <a:off x="682632" y="3565239"/>
          <a:ext cx="2707937" cy="785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20963" y="3603570"/>
        <a:ext cx="2631275" cy="708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92E8F-DF51-4219-9416-75EF57C35425}">
      <dsp:nvSpPr>
        <dsp:cNvPr id="0" name=""/>
        <dsp:cNvSpPr/>
      </dsp:nvSpPr>
      <dsp:spPr>
        <a:xfrm>
          <a:off x="682632" y="1030"/>
          <a:ext cx="3540109" cy="785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tovenaars</a:t>
          </a:r>
        </a:p>
      </dsp:txBody>
      <dsp:txXfrm>
        <a:off x="705626" y="24024"/>
        <a:ext cx="3494121" cy="739080"/>
      </dsp:txXfrm>
    </dsp:sp>
    <dsp:sp modelId="{14EAD523-3D29-44B6-B458-CE003C49D845}">
      <dsp:nvSpPr>
        <dsp:cNvPr id="0" name=""/>
        <dsp:cNvSpPr/>
      </dsp:nvSpPr>
      <dsp:spPr>
        <a:xfrm>
          <a:off x="3437674" y="927410"/>
          <a:ext cx="785068" cy="785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ED3E2-7DCD-4EE5-AC18-E43796F378C4}">
      <dsp:nvSpPr>
        <dsp:cNvPr id="0" name=""/>
        <dsp:cNvSpPr/>
      </dsp:nvSpPr>
      <dsp:spPr>
        <a:xfrm>
          <a:off x="682632" y="927410"/>
          <a:ext cx="2707937" cy="7850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XP 20/100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HP 10/10</a:t>
          </a:r>
        </a:p>
      </dsp:txBody>
      <dsp:txXfrm>
        <a:off x="720963" y="965741"/>
        <a:ext cx="2631275" cy="708406"/>
      </dsp:txXfrm>
    </dsp:sp>
    <dsp:sp modelId="{1FFD9D8B-0767-40B8-B566-B31A16442343}">
      <dsp:nvSpPr>
        <dsp:cNvPr id="0" name=""/>
        <dsp:cNvSpPr/>
      </dsp:nvSpPr>
      <dsp:spPr>
        <a:xfrm>
          <a:off x="3437674" y="1806687"/>
          <a:ext cx="785068" cy="785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9449-334E-400B-B04A-8F5E2A36A74A}">
      <dsp:nvSpPr>
        <dsp:cNvPr id="0" name=""/>
        <dsp:cNvSpPr/>
      </dsp:nvSpPr>
      <dsp:spPr>
        <a:xfrm>
          <a:off x="682632" y="1806687"/>
          <a:ext cx="2707937" cy="7850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XP 50/100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HP 10/10</a:t>
          </a:r>
        </a:p>
      </dsp:txBody>
      <dsp:txXfrm>
        <a:off x="720963" y="1845018"/>
        <a:ext cx="2631275" cy="708406"/>
      </dsp:txXfrm>
    </dsp:sp>
    <dsp:sp modelId="{2E24BED1-62F8-404B-BDDD-580801427D1E}">
      <dsp:nvSpPr>
        <dsp:cNvPr id="0" name=""/>
        <dsp:cNvSpPr/>
      </dsp:nvSpPr>
      <dsp:spPr>
        <a:xfrm>
          <a:off x="3437674" y="2685963"/>
          <a:ext cx="785068" cy="7850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D577-452E-4284-930D-F0B24C8E3B33}">
      <dsp:nvSpPr>
        <dsp:cNvPr id="0" name=""/>
        <dsp:cNvSpPr/>
      </dsp:nvSpPr>
      <dsp:spPr>
        <a:xfrm>
          <a:off x="682632" y="2685963"/>
          <a:ext cx="2707937" cy="7850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20963" y="2724294"/>
        <a:ext cx="2631275" cy="708406"/>
      </dsp:txXfrm>
    </dsp:sp>
    <dsp:sp modelId="{A4011DD2-E57D-46FF-871C-C252943ACE0F}">
      <dsp:nvSpPr>
        <dsp:cNvPr id="0" name=""/>
        <dsp:cNvSpPr/>
      </dsp:nvSpPr>
      <dsp:spPr>
        <a:xfrm>
          <a:off x="3437674" y="3565239"/>
          <a:ext cx="785068" cy="7850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C8A1-1AF1-495D-88F1-A706B0EA89E6}">
      <dsp:nvSpPr>
        <dsp:cNvPr id="0" name=""/>
        <dsp:cNvSpPr/>
      </dsp:nvSpPr>
      <dsp:spPr>
        <a:xfrm>
          <a:off x="682632" y="3565239"/>
          <a:ext cx="2707937" cy="7850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20963" y="3603570"/>
        <a:ext cx="2631275" cy="708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92E8F-DF51-4219-9416-75EF57C35425}">
      <dsp:nvSpPr>
        <dsp:cNvPr id="0" name=""/>
        <dsp:cNvSpPr/>
      </dsp:nvSpPr>
      <dsp:spPr>
        <a:xfrm>
          <a:off x="682632" y="1030"/>
          <a:ext cx="3540109" cy="785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krijgers</a:t>
          </a:r>
        </a:p>
      </dsp:txBody>
      <dsp:txXfrm>
        <a:off x="705626" y="24024"/>
        <a:ext cx="3494121" cy="739080"/>
      </dsp:txXfrm>
    </dsp:sp>
    <dsp:sp modelId="{14EAD523-3D29-44B6-B458-CE003C49D845}">
      <dsp:nvSpPr>
        <dsp:cNvPr id="0" name=""/>
        <dsp:cNvSpPr/>
      </dsp:nvSpPr>
      <dsp:spPr>
        <a:xfrm>
          <a:off x="3437674" y="927410"/>
          <a:ext cx="785068" cy="785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ED3E2-7DCD-4EE5-AC18-E43796F378C4}">
      <dsp:nvSpPr>
        <dsp:cNvPr id="0" name=""/>
        <dsp:cNvSpPr/>
      </dsp:nvSpPr>
      <dsp:spPr>
        <a:xfrm>
          <a:off x="682632" y="927410"/>
          <a:ext cx="2707937" cy="7850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XP 20/100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HP 10/10</a:t>
          </a:r>
        </a:p>
      </dsp:txBody>
      <dsp:txXfrm>
        <a:off x="720963" y="965741"/>
        <a:ext cx="2631275" cy="708406"/>
      </dsp:txXfrm>
    </dsp:sp>
    <dsp:sp modelId="{1FFD9D8B-0767-40B8-B566-B31A16442343}">
      <dsp:nvSpPr>
        <dsp:cNvPr id="0" name=""/>
        <dsp:cNvSpPr/>
      </dsp:nvSpPr>
      <dsp:spPr>
        <a:xfrm>
          <a:off x="3437674" y="1806687"/>
          <a:ext cx="785068" cy="785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9449-334E-400B-B04A-8F5E2A36A74A}">
      <dsp:nvSpPr>
        <dsp:cNvPr id="0" name=""/>
        <dsp:cNvSpPr/>
      </dsp:nvSpPr>
      <dsp:spPr>
        <a:xfrm>
          <a:off x="682632" y="1806687"/>
          <a:ext cx="2707937" cy="7850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XP 50/100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HP 10/10</a:t>
          </a:r>
        </a:p>
      </dsp:txBody>
      <dsp:txXfrm>
        <a:off x="720963" y="1845018"/>
        <a:ext cx="2631275" cy="708406"/>
      </dsp:txXfrm>
    </dsp:sp>
    <dsp:sp modelId="{2E24BED1-62F8-404B-BDDD-580801427D1E}">
      <dsp:nvSpPr>
        <dsp:cNvPr id="0" name=""/>
        <dsp:cNvSpPr/>
      </dsp:nvSpPr>
      <dsp:spPr>
        <a:xfrm>
          <a:off x="3437674" y="2685963"/>
          <a:ext cx="785068" cy="7850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D577-452E-4284-930D-F0B24C8E3B33}">
      <dsp:nvSpPr>
        <dsp:cNvPr id="0" name=""/>
        <dsp:cNvSpPr/>
      </dsp:nvSpPr>
      <dsp:spPr>
        <a:xfrm>
          <a:off x="682632" y="2685963"/>
          <a:ext cx="2707937" cy="7850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20963" y="2724294"/>
        <a:ext cx="2631275" cy="708406"/>
      </dsp:txXfrm>
    </dsp:sp>
    <dsp:sp modelId="{A4011DD2-E57D-46FF-871C-C252943ACE0F}">
      <dsp:nvSpPr>
        <dsp:cNvPr id="0" name=""/>
        <dsp:cNvSpPr/>
      </dsp:nvSpPr>
      <dsp:spPr>
        <a:xfrm>
          <a:off x="3437674" y="3565239"/>
          <a:ext cx="785068" cy="7850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C8A1-1AF1-495D-88F1-A706B0EA89E6}">
      <dsp:nvSpPr>
        <dsp:cNvPr id="0" name=""/>
        <dsp:cNvSpPr/>
      </dsp:nvSpPr>
      <dsp:spPr>
        <a:xfrm>
          <a:off x="682632" y="3565239"/>
          <a:ext cx="2707937" cy="7850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20963" y="3603570"/>
        <a:ext cx="2631275" cy="708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50387-17EB-43CF-9B47-E0757F548D26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XP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opdrachten, formatieve toetsen, quizzen, speurtochten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uitdagingen</a:t>
          </a:r>
        </a:p>
      </dsp:txBody>
      <dsp:txXfrm>
        <a:off x="2239099" y="0"/>
        <a:ext cx="8276500" cy="1359793"/>
      </dsp:txXfrm>
    </dsp:sp>
    <dsp:sp modelId="{4343CD73-713B-49ED-957C-9FDA715A58C8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A352C-C0AC-466A-9714-C00B3AED2496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goed gedrag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Verliezen bij ongewenst gedrag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 dirty="0"/>
        </a:p>
      </dsp:txBody>
      <dsp:txXfrm>
        <a:off x="2239099" y="1495772"/>
        <a:ext cx="8276500" cy="1359793"/>
      </dsp:txXfrm>
    </dsp:sp>
    <dsp:sp modelId="{C6DA2DA5-EE1B-40D9-9614-D3535C8E8167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61A6E-A79B-4556-A78F-5A5EF91D9824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Punten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Bij extra opdrachten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In combinatie met XP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Hiermee kunnen krachten worden gekocht</a:t>
          </a:r>
        </a:p>
      </dsp:txBody>
      <dsp:txXfrm>
        <a:off x="2239099" y="2991544"/>
        <a:ext cx="8276500" cy="1359793"/>
      </dsp:txXfrm>
    </dsp:sp>
    <dsp:sp modelId="{FAF80B19-36DE-4187-A3D9-5CB8BC50298D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BA7E-1C58-4B4D-8C7F-73866B68105B}">
      <dsp:nvSpPr>
        <dsp:cNvPr id="0" name=""/>
        <dsp:cNvSpPr/>
      </dsp:nvSpPr>
      <dsp:spPr>
        <a:xfrm>
          <a:off x="450" y="0"/>
          <a:ext cx="1172425" cy="232230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A</a:t>
          </a:r>
        </a:p>
      </dsp:txBody>
      <dsp:txXfrm>
        <a:off x="450" y="0"/>
        <a:ext cx="1172425" cy="696691"/>
      </dsp:txXfrm>
    </dsp:sp>
    <dsp:sp modelId="{50583266-EDAB-47D6-BB9C-55254A5D50BF}">
      <dsp:nvSpPr>
        <dsp:cNvPr id="0" name=""/>
        <dsp:cNvSpPr/>
      </dsp:nvSpPr>
      <dsp:spPr>
        <a:xfrm>
          <a:off x="117693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Huiswerkhulp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1 punt</a:t>
          </a:r>
        </a:p>
      </dsp:txBody>
      <dsp:txXfrm>
        <a:off x="138201" y="717879"/>
        <a:ext cx="896924" cy="659190"/>
      </dsp:txXfrm>
    </dsp:sp>
    <dsp:sp modelId="{B536CFD4-D813-406A-9F3E-0D66682B913E}">
      <dsp:nvSpPr>
        <dsp:cNvPr id="0" name=""/>
        <dsp:cNvSpPr/>
      </dsp:nvSpPr>
      <dsp:spPr>
        <a:xfrm>
          <a:off x="117693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4253"/>
            <a:satOff val="1035"/>
            <a:lumOff val="4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Geen huiswerk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2 punten</a:t>
          </a:r>
        </a:p>
      </dsp:txBody>
      <dsp:txXfrm>
        <a:off x="138201" y="1525810"/>
        <a:ext cx="896924" cy="659190"/>
      </dsp:txXfrm>
    </dsp:sp>
    <dsp:sp modelId="{49098698-D1C4-4201-AFC6-2A85D785821A}">
      <dsp:nvSpPr>
        <dsp:cNvPr id="0" name=""/>
        <dsp:cNvSpPr/>
      </dsp:nvSpPr>
      <dsp:spPr>
        <a:xfrm>
          <a:off x="1260808" y="0"/>
          <a:ext cx="1172425" cy="232230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B</a:t>
          </a:r>
        </a:p>
      </dsp:txBody>
      <dsp:txXfrm>
        <a:off x="1260808" y="0"/>
        <a:ext cx="1172425" cy="696691"/>
      </dsp:txXfrm>
    </dsp:sp>
    <dsp:sp modelId="{0826DB47-7763-4323-A34F-F319C44C7857}">
      <dsp:nvSpPr>
        <dsp:cNvPr id="0" name=""/>
        <dsp:cNvSpPr/>
      </dsp:nvSpPr>
      <dsp:spPr>
        <a:xfrm>
          <a:off x="1378051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8505"/>
            <a:satOff val="2070"/>
            <a:lumOff val="9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Hint bij een proefwerk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1 punt</a:t>
          </a:r>
        </a:p>
      </dsp:txBody>
      <dsp:txXfrm>
        <a:off x="1398559" y="717879"/>
        <a:ext cx="896924" cy="659190"/>
      </dsp:txXfrm>
    </dsp:sp>
    <dsp:sp modelId="{49230844-BD65-4A92-BDDC-FC51E21AE3C3}">
      <dsp:nvSpPr>
        <dsp:cNvPr id="0" name=""/>
        <dsp:cNvSpPr/>
      </dsp:nvSpPr>
      <dsp:spPr>
        <a:xfrm>
          <a:off x="1378051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62758"/>
            <a:satOff val="3105"/>
            <a:lumOff val="13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Inzien toets vragen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2 punten</a:t>
          </a:r>
        </a:p>
      </dsp:txBody>
      <dsp:txXfrm>
        <a:off x="1398559" y="1525810"/>
        <a:ext cx="896924" cy="659190"/>
      </dsp:txXfrm>
    </dsp:sp>
    <dsp:sp modelId="{EE84FDA9-F0E5-4E44-9674-811A7CED72EA}">
      <dsp:nvSpPr>
        <dsp:cNvPr id="0" name=""/>
        <dsp:cNvSpPr/>
      </dsp:nvSpPr>
      <dsp:spPr>
        <a:xfrm>
          <a:off x="2521166" y="0"/>
          <a:ext cx="1172425" cy="232230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C</a:t>
          </a:r>
        </a:p>
      </dsp:txBody>
      <dsp:txXfrm>
        <a:off x="2521166" y="0"/>
        <a:ext cx="1172425" cy="696691"/>
      </dsp:txXfrm>
    </dsp:sp>
    <dsp:sp modelId="{B69F469D-C4B2-4418-B2B4-E953CE83D0B3}">
      <dsp:nvSpPr>
        <dsp:cNvPr id="0" name=""/>
        <dsp:cNvSpPr/>
      </dsp:nvSpPr>
      <dsp:spPr>
        <a:xfrm>
          <a:off x="2638408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17011"/>
            <a:satOff val="4140"/>
            <a:lumOff val="18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Samenwerken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1 punt</a:t>
          </a:r>
        </a:p>
      </dsp:txBody>
      <dsp:txXfrm>
        <a:off x="2658916" y="717879"/>
        <a:ext cx="896924" cy="659190"/>
      </dsp:txXfrm>
    </dsp:sp>
    <dsp:sp modelId="{16834561-1568-41D6-8917-4641FFD356A4}">
      <dsp:nvSpPr>
        <dsp:cNvPr id="0" name=""/>
        <dsp:cNvSpPr/>
      </dsp:nvSpPr>
      <dsp:spPr>
        <a:xfrm>
          <a:off x="2638408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2 punten</a:t>
          </a:r>
        </a:p>
      </dsp:txBody>
      <dsp:txXfrm>
        <a:off x="2658916" y="1525810"/>
        <a:ext cx="896924" cy="659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BA7E-1C58-4B4D-8C7F-73866B68105B}">
      <dsp:nvSpPr>
        <dsp:cNvPr id="0" name=""/>
        <dsp:cNvSpPr/>
      </dsp:nvSpPr>
      <dsp:spPr>
        <a:xfrm>
          <a:off x="450" y="0"/>
          <a:ext cx="1172425" cy="232230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A</a:t>
          </a:r>
        </a:p>
      </dsp:txBody>
      <dsp:txXfrm>
        <a:off x="450" y="0"/>
        <a:ext cx="1172425" cy="696691"/>
      </dsp:txXfrm>
    </dsp:sp>
    <dsp:sp modelId="{50583266-EDAB-47D6-BB9C-55254A5D50BF}">
      <dsp:nvSpPr>
        <dsp:cNvPr id="0" name=""/>
        <dsp:cNvSpPr/>
      </dsp:nvSpPr>
      <dsp:spPr>
        <a:xfrm>
          <a:off x="117693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Extra tijd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1 punt</a:t>
          </a:r>
        </a:p>
      </dsp:txBody>
      <dsp:txXfrm>
        <a:off x="138201" y="717879"/>
        <a:ext cx="896924" cy="659190"/>
      </dsp:txXfrm>
    </dsp:sp>
    <dsp:sp modelId="{B536CFD4-D813-406A-9F3E-0D66682B913E}">
      <dsp:nvSpPr>
        <dsp:cNvPr id="0" name=""/>
        <dsp:cNvSpPr/>
      </dsp:nvSpPr>
      <dsp:spPr>
        <a:xfrm>
          <a:off x="117693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102657"/>
            <a:satOff val="0"/>
            <a:lumOff val="67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2 punten</a:t>
          </a:r>
        </a:p>
      </dsp:txBody>
      <dsp:txXfrm>
        <a:off x="138201" y="1525810"/>
        <a:ext cx="896924" cy="659190"/>
      </dsp:txXfrm>
    </dsp:sp>
    <dsp:sp modelId="{49098698-D1C4-4201-AFC6-2A85D785821A}">
      <dsp:nvSpPr>
        <dsp:cNvPr id="0" name=""/>
        <dsp:cNvSpPr/>
      </dsp:nvSpPr>
      <dsp:spPr>
        <a:xfrm>
          <a:off x="1260808" y="0"/>
          <a:ext cx="1172425" cy="232230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B</a:t>
          </a:r>
        </a:p>
      </dsp:txBody>
      <dsp:txXfrm>
        <a:off x="1260808" y="0"/>
        <a:ext cx="1172425" cy="696691"/>
      </dsp:txXfrm>
    </dsp:sp>
    <dsp:sp modelId="{0826DB47-7763-4323-A34F-F319C44C7857}">
      <dsp:nvSpPr>
        <dsp:cNvPr id="0" name=""/>
        <dsp:cNvSpPr/>
      </dsp:nvSpPr>
      <dsp:spPr>
        <a:xfrm>
          <a:off x="1378051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205313"/>
            <a:satOff val="0"/>
            <a:lumOff val="13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 dirty="0"/>
        </a:p>
      </dsp:txBody>
      <dsp:txXfrm>
        <a:off x="1398559" y="717879"/>
        <a:ext cx="896924" cy="659190"/>
      </dsp:txXfrm>
    </dsp:sp>
    <dsp:sp modelId="{49230844-BD65-4A92-BDDC-FC51E21AE3C3}">
      <dsp:nvSpPr>
        <dsp:cNvPr id="0" name=""/>
        <dsp:cNvSpPr/>
      </dsp:nvSpPr>
      <dsp:spPr>
        <a:xfrm>
          <a:off x="1378051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307970"/>
            <a:satOff val="0"/>
            <a:lumOff val="203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2 punten</a:t>
          </a:r>
        </a:p>
      </dsp:txBody>
      <dsp:txXfrm>
        <a:off x="1398559" y="1525810"/>
        <a:ext cx="896924" cy="659190"/>
      </dsp:txXfrm>
    </dsp:sp>
    <dsp:sp modelId="{EE84FDA9-F0E5-4E44-9674-811A7CED72EA}">
      <dsp:nvSpPr>
        <dsp:cNvPr id="0" name=""/>
        <dsp:cNvSpPr/>
      </dsp:nvSpPr>
      <dsp:spPr>
        <a:xfrm>
          <a:off x="2521166" y="0"/>
          <a:ext cx="1172425" cy="232230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C</a:t>
          </a:r>
        </a:p>
      </dsp:txBody>
      <dsp:txXfrm>
        <a:off x="2521166" y="0"/>
        <a:ext cx="1172425" cy="696691"/>
      </dsp:txXfrm>
    </dsp:sp>
    <dsp:sp modelId="{B69F469D-C4B2-4418-B2B4-E953CE83D0B3}">
      <dsp:nvSpPr>
        <dsp:cNvPr id="0" name=""/>
        <dsp:cNvSpPr/>
      </dsp:nvSpPr>
      <dsp:spPr>
        <a:xfrm>
          <a:off x="2638408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410626"/>
            <a:satOff val="0"/>
            <a:lumOff val="27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>
        <a:off x="2658916" y="717879"/>
        <a:ext cx="896924" cy="659190"/>
      </dsp:txXfrm>
    </dsp:sp>
    <dsp:sp modelId="{16834561-1568-41D6-8917-4641FFD356A4}">
      <dsp:nvSpPr>
        <dsp:cNvPr id="0" name=""/>
        <dsp:cNvSpPr/>
      </dsp:nvSpPr>
      <dsp:spPr>
        <a:xfrm>
          <a:off x="2638408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>
        <a:off x="2658916" y="1525810"/>
        <a:ext cx="896924" cy="659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BA7E-1C58-4B4D-8C7F-73866B68105B}">
      <dsp:nvSpPr>
        <dsp:cNvPr id="0" name=""/>
        <dsp:cNvSpPr/>
      </dsp:nvSpPr>
      <dsp:spPr>
        <a:xfrm>
          <a:off x="450" y="0"/>
          <a:ext cx="1172425" cy="23223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A</a:t>
          </a:r>
        </a:p>
      </dsp:txBody>
      <dsp:txXfrm>
        <a:off x="450" y="0"/>
        <a:ext cx="1172425" cy="696691"/>
      </dsp:txXfrm>
    </dsp:sp>
    <dsp:sp modelId="{50583266-EDAB-47D6-BB9C-55254A5D50BF}">
      <dsp:nvSpPr>
        <dsp:cNvPr id="0" name=""/>
        <dsp:cNvSpPr/>
      </dsp:nvSpPr>
      <dsp:spPr>
        <a:xfrm>
          <a:off x="117693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Aanpassen deadline</a:t>
          </a:r>
        </a:p>
      </dsp:txBody>
      <dsp:txXfrm>
        <a:off x="138201" y="717879"/>
        <a:ext cx="896924" cy="659190"/>
      </dsp:txXfrm>
    </dsp:sp>
    <dsp:sp modelId="{B536CFD4-D813-406A-9F3E-0D66682B913E}">
      <dsp:nvSpPr>
        <dsp:cNvPr id="0" name=""/>
        <dsp:cNvSpPr/>
      </dsp:nvSpPr>
      <dsp:spPr>
        <a:xfrm>
          <a:off x="117693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Avatar verbeteren</a:t>
          </a:r>
        </a:p>
      </dsp:txBody>
      <dsp:txXfrm>
        <a:off x="138201" y="1525810"/>
        <a:ext cx="896924" cy="659190"/>
      </dsp:txXfrm>
    </dsp:sp>
    <dsp:sp modelId="{49098698-D1C4-4201-AFC6-2A85D785821A}">
      <dsp:nvSpPr>
        <dsp:cNvPr id="0" name=""/>
        <dsp:cNvSpPr/>
      </dsp:nvSpPr>
      <dsp:spPr>
        <a:xfrm>
          <a:off x="1260808" y="0"/>
          <a:ext cx="1172425" cy="23223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B</a:t>
          </a:r>
        </a:p>
      </dsp:txBody>
      <dsp:txXfrm>
        <a:off x="1260808" y="0"/>
        <a:ext cx="1172425" cy="696691"/>
      </dsp:txXfrm>
    </dsp:sp>
    <dsp:sp modelId="{0826DB47-7763-4323-A34F-F319C44C7857}">
      <dsp:nvSpPr>
        <dsp:cNvPr id="0" name=""/>
        <dsp:cNvSpPr/>
      </dsp:nvSpPr>
      <dsp:spPr>
        <a:xfrm>
          <a:off x="1378051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5 minuten langer pauze</a:t>
          </a:r>
        </a:p>
      </dsp:txBody>
      <dsp:txXfrm>
        <a:off x="1398559" y="717879"/>
        <a:ext cx="896924" cy="659190"/>
      </dsp:txXfrm>
    </dsp:sp>
    <dsp:sp modelId="{49230844-BD65-4A92-BDDC-FC51E21AE3C3}">
      <dsp:nvSpPr>
        <dsp:cNvPr id="0" name=""/>
        <dsp:cNvSpPr/>
      </dsp:nvSpPr>
      <dsp:spPr>
        <a:xfrm>
          <a:off x="1378051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Eten in de klas</a:t>
          </a:r>
        </a:p>
      </dsp:txBody>
      <dsp:txXfrm>
        <a:off x="1398559" y="1525810"/>
        <a:ext cx="896924" cy="659190"/>
      </dsp:txXfrm>
    </dsp:sp>
    <dsp:sp modelId="{EE84FDA9-F0E5-4E44-9674-811A7CED72EA}">
      <dsp:nvSpPr>
        <dsp:cNvPr id="0" name=""/>
        <dsp:cNvSpPr/>
      </dsp:nvSpPr>
      <dsp:spPr>
        <a:xfrm>
          <a:off x="2521166" y="0"/>
          <a:ext cx="1172425" cy="23223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C</a:t>
          </a:r>
        </a:p>
      </dsp:txBody>
      <dsp:txXfrm>
        <a:off x="2521166" y="0"/>
        <a:ext cx="1172425" cy="696691"/>
      </dsp:txXfrm>
    </dsp:sp>
    <dsp:sp modelId="{B69F469D-C4B2-4418-B2B4-E953CE83D0B3}">
      <dsp:nvSpPr>
        <dsp:cNvPr id="0" name=""/>
        <dsp:cNvSpPr/>
      </dsp:nvSpPr>
      <dsp:spPr>
        <a:xfrm>
          <a:off x="2638408" y="697371"/>
          <a:ext cx="937940" cy="7002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tijd voor een spelletje</a:t>
          </a:r>
        </a:p>
      </dsp:txBody>
      <dsp:txXfrm>
        <a:off x="2658916" y="717879"/>
        <a:ext cx="896924" cy="659190"/>
      </dsp:txXfrm>
    </dsp:sp>
    <dsp:sp modelId="{16834561-1568-41D6-8917-4641FFD356A4}">
      <dsp:nvSpPr>
        <dsp:cNvPr id="0" name=""/>
        <dsp:cNvSpPr/>
      </dsp:nvSpPr>
      <dsp:spPr>
        <a:xfrm>
          <a:off x="2638408" y="1505302"/>
          <a:ext cx="937940" cy="7002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Muziek aan tijdens het werken</a:t>
          </a:r>
        </a:p>
      </dsp:txBody>
      <dsp:txXfrm>
        <a:off x="2658916" y="1525810"/>
        <a:ext cx="896924" cy="659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074D6-B0C7-48E8-B888-28F428F5D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C55D94-2F98-439D-8A84-37BE51DEF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94F95B-AF6B-433F-965F-0A2FBF8C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0C806C-DEE9-439E-89FC-DEC893ED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4647D2-456F-40F0-8034-AC8E4723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6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54948-1B47-4AAE-ABB6-1D97559F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657A1D-1456-4FDC-A419-15E2C679D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389FF1-68DF-434E-A027-79C7C1E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27FE82-F0A0-41B5-94C8-0EE64E36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076738-BC88-4977-AE73-BCEF1A2C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7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764323-D1F1-43BC-BB04-9874CD3E9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10444D-F4EF-438D-A730-222DAD227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4B58EC-374B-4663-B9DC-BC718021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306012-33C8-4D1D-B99D-303763F8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D9DF8-E52B-4080-9CD7-0A927B2D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38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FB28A-760D-44A3-9887-3FC3C1D6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BF993-C51B-4C57-887A-83765FFB5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662DA2-E556-4FC2-B26E-7BA84CD1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B57308-C4F9-49CF-817C-1E92604E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617238-E3A6-4217-BFE9-246917E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43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71BA-D551-4AB8-ABFB-9C23F852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CB1418-8338-48B1-8E70-24A93957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23A03C-9158-4F8B-8378-C99FC9C2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86BAAE-9F73-424B-8CEF-DB395CE3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8964F-803D-45E8-93FA-0141011E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9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9800-2380-4F1C-AE8D-526F564D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5E267-945C-4608-9F25-018295392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54E1D5-5870-4261-82E5-95DC4EC7B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F2D795-E01E-4414-A0BB-2F495DA7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8B2548-9A73-44BB-8850-F70558AB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40E3AA-0B67-4382-9553-075F9C8E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04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AEC6B-C005-40A6-8B66-D1EFCAF7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C054CF-09F2-4CE5-B735-4441C29A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AB7116-A490-47BF-A95B-5E49BE04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AF0EC7-3A8B-4E11-A8AF-93A1819B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06C8482-176C-4272-B569-9C6A7E2F8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0FC4F7-E0F2-4BA8-B603-49AF1B3D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2598FF9-F15E-492C-8D82-286DB3A7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50E6E-8A21-458E-8B75-0239A5C2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7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55F75-1140-46DB-9106-DE64D3C7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455248-8E5C-4157-9628-F41654D7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C5FC13-B831-4258-AABB-6880C499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8DD800-F55A-45DF-8B29-549632C7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98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F55AFA-180C-4977-A6EE-F8103D2C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050885-7FB2-4B62-A16D-5B95EF08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554A6F-1DF0-4517-943C-ABD1B5C1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99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60B28-7B33-48BC-B869-364A9F89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6AC62-081C-4F2B-B162-D3419614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A4F27D-7B14-408A-A9AF-2832C3B97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F3E2B0-F815-4004-BFCC-06CDB743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D9BC1F-CCA8-469A-8F6E-20D89A43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EF2947-7B49-4D96-B566-E3DD3B73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9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33832-32E4-44F5-9D50-40A5C536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01117E-A33F-4756-BFC7-8F7F7EBF1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17EBD6-57CC-4DAA-9A7E-FFFC89EC2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F6112E-866C-4DB8-9AAD-F3441CB2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EF2F05-7EB5-4947-9461-738C3C9A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CF97B6-28EA-40E3-9812-709B77B4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8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6608D0-A087-4D0E-84BF-013F058E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10909B-B4A9-4AA8-BA95-0A86C6C7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1E0A1A-1606-4939-98F6-7B02C57EF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E394-8133-4828-A5FD-355BFC83F93D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644944-34BA-4A5F-8770-2C647061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9A3852-D0D3-41A8-AA94-CB640E218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45F5-ADB5-481F-B3A3-042EAE05A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7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4" name="Afbeelding 13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8FD4771-FDFE-41B4-BE3C-194E45114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r="9091" b="4968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21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D42F2F-A218-42F5-9783-B75BD805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5"/>
            <a:ext cx="49484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Start: scoren en verdelen in teams</a:t>
            </a:r>
          </a:p>
        </p:txBody>
      </p:sp>
    </p:spTree>
    <p:extLst>
      <p:ext uri="{BB962C8B-B14F-4D97-AF65-F5344CB8AC3E}">
        <p14:creationId xmlns:p14="http://schemas.microsoft.com/office/powerpoint/2010/main" val="314704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FDAF62-9B68-4D5F-9D8D-FDFD6F26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/>
              <a:t>Teams hebben vaardigheden</a:t>
            </a:r>
            <a:endParaRPr lang="nl-NL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6DF8D251-7DE3-486B-9E19-4DBC88767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253835"/>
              </p:ext>
            </p:extLst>
          </p:nvPr>
        </p:nvGraphicFramePr>
        <p:xfrm>
          <a:off x="838200" y="2022475"/>
          <a:ext cx="1051560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D7CC67-9F34-49C2-9DED-D282B28F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 dirty="0"/>
              <a:t>XP en HP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6C751966-95C9-499D-A04D-3C1B7D179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202232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53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678CB-F56D-40DF-A7EA-36F2C1C6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Bordsysteem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8A274A-08AD-45DA-8768-9A9F6B6BB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665145"/>
              </p:ext>
            </p:extLst>
          </p:nvPr>
        </p:nvGraphicFramePr>
        <p:xfrm>
          <a:off x="-290513" y="1825625"/>
          <a:ext cx="49053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D952BD32-01D7-4F43-9C0C-26F2BB0FF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981525"/>
              </p:ext>
            </p:extLst>
          </p:nvPr>
        </p:nvGraphicFramePr>
        <p:xfrm>
          <a:off x="3362324" y="1808162"/>
          <a:ext cx="49053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5CB1894D-7569-46C0-9812-9869DE467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31618"/>
              </p:ext>
            </p:extLst>
          </p:nvPr>
        </p:nvGraphicFramePr>
        <p:xfrm>
          <a:off x="7010397" y="1825625"/>
          <a:ext cx="49053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7438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3E51AA6-8B99-48EB-915A-12ACE1FBD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92695"/>
              </p:ext>
            </p:extLst>
          </p:nvPr>
        </p:nvGraphicFramePr>
        <p:xfrm>
          <a:off x="384312" y="136571"/>
          <a:ext cx="1138361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609">
                  <a:extLst>
                    <a:ext uri="{9D8B030D-6E8A-4147-A177-3AD203B41FA5}">
                      <a16:colId xmlns:a16="http://schemas.microsoft.com/office/drawing/2014/main" val="251021436"/>
                    </a:ext>
                  </a:extLst>
                </a:gridCol>
                <a:gridCol w="1881809">
                  <a:extLst>
                    <a:ext uri="{9D8B030D-6E8A-4147-A177-3AD203B41FA5}">
                      <a16:colId xmlns:a16="http://schemas.microsoft.com/office/drawing/2014/main" val="3334296543"/>
                    </a:ext>
                  </a:extLst>
                </a:gridCol>
                <a:gridCol w="7500731">
                  <a:extLst>
                    <a:ext uri="{9D8B030D-6E8A-4147-A177-3AD203B41FA5}">
                      <a16:colId xmlns:a16="http://schemas.microsoft.com/office/drawing/2014/main" val="1101919297"/>
                    </a:ext>
                  </a:extLst>
                </a:gridCol>
                <a:gridCol w="1338469">
                  <a:extLst>
                    <a:ext uri="{9D8B030D-6E8A-4147-A177-3AD203B41FA5}">
                      <a16:colId xmlns:a16="http://schemas.microsoft.com/office/drawing/2014/main" val="1780627586"/>
                    </a:ext>
                  </a:extLst>
                </a:gridCol>
              </a:tblGrid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level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XP                                     behaald/te behalen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6131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XP                                     behaald/te behalen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2065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Pietje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                    10/100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67582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                    10/10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39229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Jantje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                    50/100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59211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                    10/10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11311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Mien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                    20/150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89408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                     25/25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02147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95081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13208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70961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77824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53034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09759"/>
                  </a:ext>
                </a:extLst>
              </a:tr>
              <a:tr h="245740">
                <a:tc rowSpan="2"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04512"/>
                  </a:ext>
                </a:extLst>
              </a:tr>
              <a:tr h="2457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2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9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73D91-4A34-4DDF-8DDF-7A6D1888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 behalen: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2C33886-8F69-4595-967B-341868527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19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4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9F915-B9D4-42F1-B7D8-BD841F06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Ieder lid van het team kan kiezen uit te behalen krachten: A, B of C.</a:t>
            </a:r>
            <a:br>
              <a:rPr lang="nl-NL" sz="3600" dirty="0"/>
            </a:br>
            <a:r>
              <a:rPr lang="nl-NL" sz="3600" dirty="0"/>
              <a:t>deze krachten kopen ze met verdiende punten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06153F8-5B88-4242-868B-3BA31D1D5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29447"/>
              </p:ext>
            </p:extLst>
          </p:nvPr>
        </p:nvGraphicFramePr>
        <p:xfrm>
          <a:off x="838199" y="1825624"/>
          <a:ext cx="3694043" cy="23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BFA4F8D5-F335-4E2E-83BF-036615B7C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734662"/>
              </p:ext>
            </p:extLst>
          </p:nvPr>
        </p:nvGraphicFramePr>
        <p:xfrm>
          <a:off x="4532242" y="4282865"/>
          <a:ext cx="3694043" cy="23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683D33D-4CB4-4FC6-9DC8-055D275B0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17305"/>
              </p:ext>
            </p:extLst>
          </p:nvPr>
        </p:nvGraphicFramePr>
        <p:xfrm>
          <a:off x="8226285" y="1893092"/>
          <a:ext cx="3694043" cy="23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1BB97F79-8D44-40AA-B3C7-CFB753382E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32" y="2474843"/>
            <a:ext cx="251377" cy="2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FB61BD-C66B-4FB8-9360-EF2D51700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7D0692-1223-4DE0-A486-458F565F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spelbord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AC52987-77E7-49BE-8148-514B26177525}"/>
              </a:ext>
            </a:extLst>
          </p:cNvPr>
          <p:cNvSpPr/>
          <p:nvPr/>
        </p:nvSpPr>
        <p:spPr>
          <a:xfrm>
            <a:off x="689543" y="3265360"/>
            <a:ext cx="954156" cy="8746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wizard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135BD85-968B-4433-83F8-C3DDAFD49F1C}"/>
              </a:ext>
            </a:extLst>
          </p:cNvPr>
          <p:cNvSpPr/>
          <p:nvPr/>
        </p:nvSpPr>
        <p:spPr>
          <a:xfrm>
            <a:off x="938021" y="2599433"/>
            <a:ext cx="457200" cy="4439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2FAE0BF-60A3-45FB-9C44-C26757451C2E}"/>
              </a:ext>
            </a:extLst>
          </p:cNvPr>
          <p:cNvSpPr/>
          <p:nvPr/>
        </p:nvSpPr>
        <p:spPr>
          <a:xfrm>
            <a:off x="1918681" y="3480708"/>
            <a:ext cx="457200" cy="4439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EBE5A1C-656D-4721-ACE0-CCF5E6362BAF}"/>
              </a:ext>
            </a:extLst>
          </p:cNvPr>
          <p:cNvSpPr/>
          <p:nvPr/>
        </p:nvSpPr>
        <p:spPr>
          <a:xfrm>
            <a:off x="938021" y="4434858"/>
            <a:ext cx="457200" cy="4439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8B771748-C98F-45E7-8269-FD9ECA69C526}"/>
              </a:ext>
            </a:extLst>
          </p:cNvPr>
          <p:cNvGrpSpPr/>
          <p:nvPr/>
        </p:nvGrpSpPr>
        <p:grpSpPr>
          <a:xfrm>
            <a:off x="553707" y="1358213"/>
            <a:ext cx="1220858" cy="1174493"/>
            <a:chOff x="1613453" y="1287092"/>
            <a:chExt cx="1220858" cy="1174493"/>
          </a:xfrm>
        </p:grpSpPr>
        <p:sp>
          <p:nvSpPr>
            <p:cNvPr id="7" name="Pijl: vijfhoek 6">
              <a:extLst>
                <a:ext uri="{FF2B5EF4-FFF2-40B4-BE49-F238E27FC236}">
                  <a16:creationId xmlns:a16="http://schemas.microsoft.com/office/drawing/2014/main" id="{C5BC7CEA-F270-44AE-829A-3E5B4317C77F}"/>
                </a:ext>
              </a:extLst>
            </p:cNvPr>
            <p:cNvSpPr/>
            <p:nvPr/>
          </p:nvSpPr>
          <p:spPr>
            <a:xfrm rot="16200000">
              <a:off x="1500809" y="2017638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Pijl: vijfhoek 21">
              <a:extLst>
                <a:ext uri="{FF2B5EF4-FFF2-40B4-BE49-F238E27FC236}">
                  <a16:creationId xmlns:a16="http://schemas.microsoft.com/office/drawing/2014/main" id="{F8F39D1B-2522-4A9C-95DA-8E4A2679A278}"/>
                </a:ext>
              </a:extLst>
            </p:cNvPr>
            <p:cNvSpPr/>
            <p:nvPr/>
          </p:nvSpPr>
          <p:spPr>
            <a:xfrm rot="16200000">
              <a:off x="1956354" y="2014317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Pijl: vijfhoek 22">
              <a:extLst>
                <a:ext uri="{FF2B5EF4-FFF2-40B4-BE49-F238E27FC236}">
                  <a16:creationId xmlns:a16="http://schemas.microsoft.com/office/drawing/2014/main" id="{0954DE98-FDA5-4AF5-82BE-DA90CD25ECF4}"/>
                </a:ext>
              </a:extLst>
            </p:cNvPr>
            <p:cNvSpPr/>
            <p:nvPr/>
          </p:nvSpPr>
          <p:spPr>
            <a:xfrm rot="16200000">
              <a:off x="2390362" y="2014316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: vijfhoek 23">
              <a:extLst>
                <a:ext uri="{FF2B5EF4-FFF2-40B4-BE49-F238E27FC236}">
                  <a16:creationId xmlns:a16="http://schemas.microsoft.com/office/drawing/2014/main" id="{455A9908-420E-4CE8-BA40-D8DEB4A8ADA2}"/>
                </a:ext>
              </a:extLst>
            </p:cNvPr>
            <p:cNvSpPr/>
            <p:nvPr/>
          </p:nvSpPr>
          <p:spPr>
            <a:xfrm rot="16200000">
              <a:off x="1500810" y="1403058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Pijl: vijfhoek 24">
              <a:extLst>
                <a:ext uri="{FF2B5EF4-FFF2-40B4-BE49-F238E27FC236}">
                  <a16:creationId xmlns:a16="http://schemas.microsoft.com/office/drawing/2014/main" id="{9EA43854-0410-4F32-9E72-C740CCC6CDD3}"/>
                </a:ext>
              </a:extLst>
            </p:cNvPr>
            <p:cNvSpPr/>
            <p:nvPr/>
          </p:nvSpPr>
          <p:spPr>
            <a:xfrm rot="16200000">
              <a:off x="1956355" y="1399737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Pijl: vijfhoek 25">
              <a:extLst>
                <a:ext uri="{FF2B5EF4-FFF2-40B4-BE49-F238E27FC236}">
                  <a16:creationId xmlns:a16="http://schemas.microsoft.com/office/drawing/2014/main" id="{AAD77B29-5DBE-45FF-8B1D-DCB37836BB6E}"/>
                </a:ext>
              </a:extLst>
            </p:cNvPr>
            <p:cNvSpPr/>
            <p:nvPr/>
          </p:nvSpPr>
          <p:spPr>
            <a:xfrm rot="16200000">
              <a:off x="2390363" y="1399736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3D06A60C-DE7E-4250-8C90-F7B748281682}"/>
              </a:ext>
            </a:extLst>
          </p:cNvPr>
          <p:cNvGrpSpPr/>
          <p:nvPr/>
        </p:nvGrpSpPr>
        <p:grpSpPr>
          <a:xfrm rot="5400000">
            <a:off x="2449577" y="3115436"/>
            <a:ext cx="1220858" cy="1174493"/>
            <a:chOff x="1613453" y="1287092"/>
            <a:chExt cx="1220858" cy="1174493"/>
          </a:xfrm>
        </p:grpSpPr>
        <p:sp>
          <p:nvSpPr>
            <p:cNvPr id="29" name="Pijl: vijfhoek 28">
              <a:extLst>
                <a:ext uri="{FF2B5EF4-FFF2-40B4-BE49-F238E27FC236}">
                  <a16:creationId xmlns:a16="http://schemas.microsoft.com/office/drawing/2014/main" id="{33DC8FCB-650E-427B-A19B-F37220D02779}"/>
                </a:ext>
              </a:extLst>
            </p:cNvPr>
            <p:cNvSpPr/>
            <p:nvPr/>
          </p:nvSpPr>
          <p:spPr>
            <a:xfrm rot="16200000">
              <a:off x="1500809" y="2017638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Pijl: vijfhoek 29">
              <a:extLst>
                <a:ext uri="{FF2B5EF4-FFF2-40B4-BE49-F238E27FC236}">
                  <a16:creationId xmlns:a16="http://schemas.microsoft.com/office/drawing/2014/main" id="{F5A51D74-9018-43B4-87A2-D802CC070398}"/>
                </a:ext>
              </a:extLst>
            </p:cNvPr>
            <p:cNvSpPr/>
            <p:nvPr/>
          </p:nvSpPr>
          <p:spPr>
            <a:xfrm rot="16200000">
              <a:off x="1956354" y="2014317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: vijfhoek 30">
              <a:extLst>
                <a:ext uri="{FF2B5EF4-FFF2-40B4-BE49-F238E27FC236}">
                  <a16:creationId xmlns:a16="http://schemas.microsoft.com/office/drawing/2014/main" id="{60F3BD67-991B-4038-BD23-67DAE7DB4666}"/>
                </a:ext>
              </a:extLst>
            </p:cNvPr>
            <p:cNvSpPr/>
            <p:nvPr/>
          </p:nvSpPr>
          <p:spPr>
            <a:xfrm rot="16200000">
              <a:off x="2390362" y="2014316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Pijl: vijfhoek 31">
              <a:extLst>
                <a:ext uri="{FF2B5EF4-FFF2-40B4-BE49-F238E27FC236}">
                  <a16:creationId xmlns:a16="http://schemas.microsoft.com/office/drawing/2014/main" id="{6FBC2680-B709-458C-AE05-908D396C5B16}"/>
                </a:ext>
              </a:extLst>
            </p:cNvPr>
            <p:cNvSpPr/>
            <p:nvPr/>
          </p:nvSpPr>
          <p:spPr>
            <a:xfrm rot="16200000">
              <a:off x="1500810" y="1403058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Pijl: vijfhoek 32">
              <a:extLst>
                <a:ext uri="{FF2B5EF4-FFF2-40B4-BE49-F238E27FC236}">
                  <a16:creationId xmlns:a16="http://schemas.microsoft.com/office/drawing/2014/main" id="{B1024D31-CDC4-4C62-8167-607239C17AB7}"/>
                </a:ext>
              </a:extLst>
            </p:cNvPr>
            <p:cNvSpPr/>
            <p:nvPr/>
          </p:nvSpPr>
          <p:spPr>
            <a:xfrm rot="16200000">
              <a:off x="1956355" y="1399737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Pijl: vijfhoek 33">
              <a:extLst>
                <a:ext uri="{FF2B5EF4-FFF2-40B4-BE49-F238E27FC236}">
                  <a16:creationId xmlns:a16="http://schemas.microsoft.com/office/drawing/2014/main" id="{BAC521F1-4702-407A-A962-228E42BF43A3}"/>
                </a:ext>
              </a:extLst>
            </p:cNvPr>
            <p:cNvSpPr/>
            <p:nvPr/>
          </p:nvSpPr>
          <p:spPr>
            <a:xfrm rot="16200000">
              <a:off x="2390363" y="1399736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B1FF67CD-7F1C-490A-BF56-6B69B353B618}"/>
              </a:ext>
            </a:extLst>
          </p:cNvPr>
          <p:cNvGrpSpPr/>
          <p:nvPr/>
        </p:nvGrpSpPr>
        <p:grpSpPr>
          <a:xfrm rot="10800000">
            <a:off x="564476" y="4980679"/>
            <a:ext cx="1220858" cy="1174493"/>
            <a:chOff x="1613453" y="1287092"/>
            <a:chExt cx="1220858" cy="1174493"/>
          </a:xfrm>
        </p:grpSpPr>
        <p:sp>
          <p:nvSpPr>
            <p:cNvPr id="36" name="Pijl: vijfhoek 35">
              <a:extLst>
                <a:ext uri="{FF2B5EF4-FFF2-40B4-BE49-F238E27FC236}">
                  <a16:creationId xmlns:a16="http://schemas.microsoft.com/office/drawing/2014/main" id="{5DCA94CF-3544-4966-98DB-97AFF2C921C0}"/>
                </a:ext>
              </a:extLst>
            </p:cNvPr>
            <p:cNvSpPr/>
            <p:nvPr/>
          </p:nvSpPr>
          <p:spPr>
            <a:xfrm rot="16200000">
              <a:off x="1500809" y="2017638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Pijl: vijfhoek 36">
              <a:extLst>
                <a:ext uri="{FF2B5EF4-FFF2-40B4-BE49-F238E27FC236}">
                  <a16:creationId xmlns:a16="http://schemas.microsoft.com/office/drawing/2014/main" id="{5FBA4569-4D33-4FE9-AA4E-4CCD33D88C83}"/>
                </a:ext>
              </a:extLst>
            </p:cNvPr>
            <p:cNvSpPr/>
            <p:nvPr/>
          </p:nvSpPr>
          <p:spPr>
            <a:xfrm rot="16200000">
              <a:off x="1956354" y="2014317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Pijl: vijfhoek 37">
              <a:extLst>
                <a:ext uri="{FF2B5EF4-FFF2-40B4-BE49-F238E27FC236}">
                  <a16:creationId xmlns:a16="http://schemas.microsoft.com/office/drawing/2014/main" id="{8A7FB05B-820D-4981-90FE-48E8E268090B}"/>
                </a:ext>
              </a:extLst>
            </p:cNvPr>
            <p:cNvSpPr/>
            <p:nvPr/>
          </p:nvSpPr>
          <p:spPr>
            <a:xfrm rot="16200000">
              <a:off x="2390362" y="2014316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Pijl: vijfhoek 38">
              <a:extLst>
                <a:ext uri="{FF2B5EF4-FFF2-40B4-BE49-F238E27FC236}">
                  <a16:creationId xmlns:a16="http://schemas.microsoft.com/office/drawing/2014/main" id="{3FFC0876-2762-499B-938B-3920E61E1D87}"/>
                </a:ext>
              </a:extLst>
            </p:cNvPr>
            <p:cNvSpPr/>
            <p:nvPr/>
          </p:nvSpPr>
          <p:spPr>
            <a:xfrm rot="16200000">
              <a:off x="1500810" y="1403058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Pijl: vijfhoek 39">
              <a:extLst>
                <a:ext uri="{FF2B5EF4-FFF2-40B4-BE49-F238E27FC236}">
                  <a16:creationId xmlns:a16="http://schemas.microsoft.com/office/drawing/2014/main" id="{6ACB16F1-619E-43AD-B392-353F7C6E1192}"/>
                </a:ext>
              </a:extLst>
            </p:cNvPr>
            <p:cNvSpPr/>
            <p:nvPr/>
          </p:nvSpPr>
          <p:spPr>
            <a:xfrm rot="16200000">
              <a:off x="1956355" y="1399737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Pijl: vijfhoek 40">
              <a:extLst>
                <a:ext uri="{FF2B5EF4-FFF2-40B4-BE49-F238E27FC236}">
                  <a16:creationId xmlns:a16="http://schemas.microsoft.com/office/drawing/2014/main" id="{33813921-9211-4448-9186-3D27F64C21D8}"/>
                </a:ext>
              </a:extLst>
            </p:cNvPr>
            <p:cNvSpPr/>
            <p:nvPr/>
          </p:nvSpPr>
          <p:spPr>
            <a:xfrm rot="16200000">
              <a:off x="2390363" y="1399736"/>
              <a:ext cx="556591" cy="331304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E3C2AF79-D624-4B35-9D36-75579F9551E0}"/>
              </a:ext>
            </a:extLst>
          </p:cNvPr>
          <p:cNvGrpSpPr/>
          <p:nvPr/>
        </p:nvGrpSpPr>
        <p:grpSpPr>
          <a:xfrm>
            <a:off x="3283861" y="3580884"/>
            <a:ext cx="5406895" cy="3033558"/>
            <a:chOff x="3180090" y="3043381"/>
            <a:chExt cx="5406895" cy="3033558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D261879-1185-49AB-AAF6-1978D03990A8}"/>
                </a:ext>
              </a:extLst>
            </p:cNvPr>
            <p:cNvSpPr/>
            <p:nvPr/>
          </p:nvSpPr>
          <p:spPr>
            <a:xfrm>
              <a:off x="5367131" y="5022574"/>
              <a:ext cx="954156" cy="874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22E8D5C-B097-47E5-BB2F-71BC200FED8D}"/>
                </a:ext>
              </a:extLst>
            </p:cNvPr>
            <p:cNvSpPr/>
            <p:nvPr/>
          </p:nvSpPr>
          <p:spPr>
            <a:xfrm>
              <a:off x="5615609" y="4273813"/>
              <a:ext cx="457200" cy="4439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8F2CDD9-7486-47C4-A4F5-53F7A31EC3BF}"/>
                </a:ext>
              </a:extLst>
            </p:cNvPr>
            <p:cNvSpPr/>
            <p:nvPr/>
          </p:nvSpPr>
          <p:spPr>
            <a:xfrm>
              <a:off x="6788427" y="5234603"/>
              <a:ext cx="457200" cy="4439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690D59F-A3DB-460B-A021-4359EB37804E}"/>
                </a:ext>
              </a:extLst>
            </p:cNvPr>
            <p:cNvSpPr/>
            <p:nvPr/>
          </p:nvSpPr>
          <p:spPr>
            <a:xfrm>
              <a:off x="4436165" y="5237922"/>
              <a:ext cx="457200" cy="4439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358C260F-D447-4FEB-B3BA-193B23939153}"/>
                </a:ext>
              </a:extLst>
            </p:cNvPr>
            <p:cNvGrpSpPr/>
            <p:nvPr/>
          </p:nvGrpSpPr>
          <p:grpSpPr>
            <a:xfrm>
              <a:off x="5233780" y="3043381"/>
              <a:ext cx="1220858" cy="1174493"/>
              <a:chOff x="1613453" y="1287092"/>
              <a:chExt cx="1220858" cy="117449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4" name="Pijl: vijfhoek 43">
                <a:extLst>
                  <a:ext uri="{FF2B5EF4-FFF2-40B4-BE49-F238E27FC236}">
                    <a16:creationId xmlns:a16="http://schemas.microsoft.com/office/drawing/2014/main" id="{B741A737-A4F3-43DF-9691-841AEB90903E}"/>
                  </a:ext>
                </a:extLst>
              </p:cNvPr>
              <p:cNvSpPr/>
              <p:nvPr/>
            </p:nvSpPr>
            <p:spPr>
              <a:xfrm rot="16200000">
                <a:off x="1500809" y="2017638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Pijl: vijfhoek 44">
                <a:extLst>
                  <a:ext uri="{FF2B5EF4-FFF2-40B4-BE49-F238E27FC236}">
                    <a16:creationId xmlns:a16="http://schemas.microsoft.com/office/drawing/2014/main" id="{B1C9C318-6326-4850-9F0D-1C1846EDA9E9}"/>
                  </a:ext>
                </a:extLst>
              </p:cNvPr>
              <p:cNvSpPr/>
              <p:nvPr/>
            </p:nvSpPr>
            <p:spPr>
              <a:xfrm rot="16200000">
                <a:off x="1956354" y="2014317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Pijl: vijfhoek 45">
                <a:extLst>
                  <a:ext uri="{FF2B5EF4-FFF2-40B4-BE49-F238E27FC236}">
                    <a16:creationId xmlns:a16="http://schemas.microsoft.com/office/drawing/2014/main" id="{95F705CC-AC5C-45CA-9C06-5930F3D9073F}"/>
                  </a:ext>
                </a:extLst>
              </p:cNvPr>
              <p:cNvSpPr/>
              <p:nvPr/>
            </p:nvSpPr>
            <p:spPr>
              <a:xfrm rot="16200000">
                <a:off x="2390362" y="2014316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Pijl: vijfhoek 46">
                <a:extLst>
                  <a:ext uri="{FF2B5EF4-FFF2-40B4-BE49-F238E27FC236}">
                    <a16:creationId xmlns:a16="http://schemas.microsoft.com/office/drawing/2014/main" id="{AB045FEA-FD60-4C47-8DC1-E2E8407FDCAD}"/>
                  </a:ext>
                </a:extLst>
              </p:cNvPr>
              <p:cNvSpPr/>
              <p:nvPr/>
            </p:nvSpPr>
            <p:spPr>
              <a:xfrm rot="16200000">
                <a:off x="1500810" y="1403058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Pijl: vijfhoek 47">
                <a:extLst>
                  <a:ext uri="{FF2B5EF4-FFF2-40B4-BE49-F238E27FC236}">
                    <a16:creationId xmlns:a16="http://schemas.microsoft.com/office/drawing/2014/main" id="{B67C099F-EBED-4AF1-BC81-8CB2BE48F4BB}"/>
                  </a:ext>
                </a:extLst>
              </p:cNvPr>
              <p:cNvSpPr/>
              <p:nvPr/>
            </p:nvSpPr>
            <p:spPr>
              <a:xfrm rot="16200000">
                <a:off x="1956355" y="1399737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Pijl: vijfhoek 48">
                <a:extLst>
                  <a:ext uri="{FF2B5EF4-FFF2-40B4-BE49-F238E27FC236}">
                    <a16:creationId xmlns:a16="http://schemas.microsoft.com/office/drawing/2014/main" id="{CFE1F600-FF3D-4A4C-A2F0-2A92AE91959D}"/>
                  </a:ext>
                </a:extLst>
              </p:cNvPr>
              <p:cNvSpPr/>
              <p:nvPr/>
            </p:nvSpPr>
            <p:spPr>
              <a:xfrm rot="16200000">
                <a:off x="2390363" y="1399736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E34263A3-4F54-43BF-A42F-2838DF6822AE}"/>
                </a:ext>
              </a:extLst>
            </p:cNvPr>
            <p:cNvGrpSpPr/>
            <p:nvPr/>
          </p:nvGrpSpPr>
          <p:grpSpPr>
            <a:xfrm rot="5400000">
              <a:off x="7389310" y="4869331"/>
              <a:ext cx="1220858" cy="1174493"/>
              <a:chOff x="1613453" y="1287092"/>
              <a:chExt cx="1220858" cy="117449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1" name="Pijl: vijfhoek 50">
                <a:extLst>
                  <a:ext uri="{FF2B5EF4-FFF2-40B4-BE49-F238E27FC236}">
                    <a16:creationId xmlns:a16="http://schemas.microsoft.com/office/drawing/2014/main" id="{43A6517A-C4E0-44DC-9DBB-557BB28D3E7A}"/>
                  </a:ext>
                </a:extLst>
              </p:cNvPr>
              <p:cNvSpPr/>
              <p:nvPr/>
            </p:nvSpPr>
            <p:spPr>
              <a:xfrm rot="16200000">
                <a:off x="1500809" y="2017638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Pijl: vijfhoek 51">
                <a:extLst>
                  <a:ext uri="{FF2B5EF4-FFF2-40B4-BE49-F238E27FC236}">
                    <a16:creationId xmlns:a16="http://schemas.microsoft.com/office/drawing/2014/main" id="{1768E218-B61E-4164-854C-CA8440182647}"/>
                  </a:ext>
                </a:extLst>
              </p:cNvPr>
              <p:cNvSpPr/>
              <p:nvPr/>
            </p:nvSpPr>
            <p:spPr>
              <a:xfrm rot="16200000">
                <a:off x="1956354" y="2014317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Pijl: vijfhoek 52">
                <a:extLst>
                  <a:ext uri="{FF2B5EF4-FFF2-40B4-BE49-F238E27FC236}">
                    <a16:creationId xmlns:a16="http://schemas.microsoft.com/office/drawing/2014/main" id="{CC21640F-DB1F-4232-AF8F-9AD688A6020D}"/>
                  </a:ext>
                </a:extLst>
              </p:cNvPr>
              <p:cNvSpPr/>
              <p:nvPr/>
            </p:nvSpPr>
            <p:spPr>
              <a:xfrm rot="16200000">
                <a:off x="2390362" y="2014316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Pijl: vijfhoek 53">
                <a:extLst>
                  <a:ext uri="{FF2B5EF4-FFF2-40B4-BE49-F238E27FC236}">
                    <a16:creationId xmlns:a16="http://schemas.microsoft.com/office/drawing/2014/main" id="{FD0367A0-3819-4A61-B698-DFD49E05ABDD}"/>
                  </a:ext>
                </a:extLst>
              </p:cNvPr>
              <p:cNvSpPr/>
              <p:nvPr/>
            </p:nvSpPr>
            <p:spPr>
              <a:xfrm rot="16200000">
                <a:off x="1500810" y="1403058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Pijl: vijfhoek 54">
                <a:extLst>
                  <a:ext uri="{FF2B5EF4-FFF2-40B4-BE49-F238E27FC236}">
                    <a16:creationId xmlns:a16="http://schemas.microsoft.com/office/drawing/2014/main" id="{6DA30AAF-D843-4FF0-811A-09E1B8722372}"/>
                  </a:ext>
                </a:extLst>
              </p:cNvPr>
              <p:cNvSpPr/>
              <p:nvPr/>
            </p:nvSpPr>
            <p:spPr>
              <a:xfrm rot="16200000">
                <a:off x="1956355" y="1399737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Pijl: vijfhoek 55">
                <a:extLst>
                  <a:ext uri="{FF2B5EF4-FFF2-40B4-BE49-F238E27FC236}">
                    <a16:creationId xmlns:a16="http://schemas.microsoft.com/office/drawing/2014/main" id="{803C7608-E2D8-4C49-A270-6773FDADFF93}"/>
                  </a:ext>
                </a:extLst>
              </p:cNvPr>
              <p:cNvSpPr/>
              <p:nvPr/>
            </p:nvSpPr>
            <p:spPr>
              <a:xfrm rot="16200000">
                <a:off x="2390363" y="1399736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5AE30651-BDA4-497C-B220-FC6BE107A894}"/>
                </a:ext>
              </a:extLst>
            </p:cNvPr>
            <p:cNvGrpSpPr/>
            <p:nvPr/>
          </p:nvGrpSpPr>
          <p:grpSpPr>
            <a:xfrm rot="16200000">
              <a:off x="3156908" y="4879263"/>
              <a:ext cx="1220858" cy="1174493"/>
              <a:chOff x="1613453" y="1287092"/>
              <a:chExt cx="1220858" cy="117449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8" name="Pijl: vijfhoek 57">
                <a:extLst>
                  <a:ext uri="{FF2B5EF4-FFF2-40B4-BE49-F238E27FC236}">
                    <a16:creationId xmlns:a16="http://schemas.microsoft.com/office/drawing/2014/main" id="{70348925-AE3C-4423-B0C4-CE9855120380}"/>
                  </a:ext>
                </a:extLst>
              </p:cNvPr>
              <p:cNvSpPr/>
              <p:nvPr/>
            </p:nvSpPr>
            <p:spPr>
              <a:xfrm rot="16200000">
                <a:off x="1500809" y="2017638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Pijl: vijfhoek 58">
                <a:extLst>
                  <a:ext uri="{FF2B5EF4-FFF2-40B4-BE49-F238E27FC236}">
                    <a16:creationId xmlns:a16="http://schemas.microsoft.com/office/drawing/2014/main" id="{E7B09C89-13B7-4EAD-865B-83F076DBDCCE}"/>
                  </a:ext>
                </a:extLst>
              </p:cNvPr>
              <p:cNvSpPr/>
              <p:nvPr/>
            </p:nvSpPr>
            <p:spPr>
              <a:xfrm rot="16200000">
                <a:off x="1956354" y="2014317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Pijl: vijfhoek 59">
                <a:extLst>
                  <a:ext uri="{FF2B5EF4-FFF2-40B4-BE49-F238E27FC236}">
                    <a16:creationId xmlns:a16="http://schemas.microsoft.com/office/drawing/2014/main" id="{24919FD9-1A9B-40D1-B550-488179903B1F}"/>
                  </a:ext>
                </a:extLst>
              </p:cNvPr>
              <p:cNvSpPr/>
              <p:nvPr/>
            </p:nvSpPr>
            <p:spPr>
              <a:xfrm rot="16200000">
                <a:off x="2390362" y="2014316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Pijl: vijfhoek 60">
                <a:extLst>
                  <a:ext uri="{FF2B5EF4-FFF2-40B4-BE49-F238E27FC236}">
                    <a16:creationId xmlns:a16="http://schemas.microsoft.com/office/drawing/2014/main" id="{41CFFBC1-8F6A-4228-8F01-5201AE181124}"/>
                  </a:ext>
                </a:extLst>
              </p:cNvPr>
              <p:cNvSpPr/>
              <p:nvPr/>
            </p:nvSpPr>
            <p:spPr>
              <a:xfrm rot="16200000">
                <a:off x="1500810" y="1403058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2" name="Pijl: vijfhoek 61">
                <a:extLst>
                  <a:ext uri="{FF2B5EF4-FFF2-40B4-BE49-F238E27FC236}">
                    <a16:creationId xmlns:a16="http://schemas.microsoft.com/office/drawing/2014/main" id="{C7E605EC-375C-4EE2-A38E-97504AB1C1D3}"/>
                  </a:ext>
                </a:extLst>
              </p:cNvPr>
              <p:cNvSpPr/>
              <p:nvPr/>
            </p:nvSpPr>
            <p:spPr>
              <a:xfrm rot="16200000">
                <a:off x="1956355" y="1399737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Pijl: vijfhoek 62">
                <a:extLst>
                  <a:ext uri="{FF2B5EF4-FFF2-40B4-BE49-F238E27FC236}">
                    <a16:creationId xmlns:a16="http://schemas.microsoft.com/office/drawing/2014/main" id="{09174D42-7141-478A-A6FA-BDC39A3F42D6}"/>
                  </a:ext>
                </a:extLst>
              </p:cNvPr>
              <p:cNvSpPr/>
              <p:nvPr/>
            </p:nvSpPr>
            <p:spPr>
              <a:xfrm rot="16200000">
                <a:off x="2390363" y="1399736"/>
                <a:ext cx="556591" cy="331304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8" name="Ovaal 7">
            <a:extLst>
              <a:ext uri="{FF2B5EF4-FFF2-40B4-BE49-F238E27FC236}">
                <a16:creationId xmlns:a16="http://schemas.microsoft.com/office/drawing/2014/main" id="{7BB9D86A-BBC5-42B8-897B-33428A218615}"/>
              </a:ext>
            </a:extLst>
          </p:cNvPr>
          <p:cNvSpPr/>
          <p:nvPr/>
        </p:nvSpPr>
        <p:spPr>
          <a:xfrm>
            <a:off x="10255526" y="3362229"/>
            <a:ext cx="954156" cy="8746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A3EBF6B-F953-4A42-84B9-4C4D31E04614}"/>
              </a:ext>
            </a:extLst>
          </p:cNvPr>
          <p:cNvSpPr/>
          <p:nvPr/>
        </p:nvSpPr>
        <p:spPr>
          <a:xfrm>
            <a:off x="9496840" y="3580884"/>
            <a:ext cx="457200" cy="4439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BCA2CFC1-6920-4E33-9961-5FEBF5E54D14}"/>
              </a:ext>
            </a:extLst>
          </p:cNvPr>
          <p:cNvSpPr/>
          <p:nvPr/>
        </p:nvSpPr>
        <p:spPr>
          <a:xfrm>
            <a:off x="10504004" y="4515010"/>
            <a:ext cx="457200" cy="4439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F0988822-4154-4A66-9360-3277B75A43B4}"/>
              </a:ext>
            </a:extLst>
          </p:cNvPr>
          <p:cNvSpPr/>
          <p:nvPr/>
        </p:nvSpPr>
        <p:spPr>
          <a:xfrm>
            <a:off x="10504004" y="2640144"/>
            <a:ext cx="457200" cy="4439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5" name="Groep 64">
            <a:extLst>
              <a:ext uri="{FF2B5EF4-FFF2-40B4-BE49-F238E27FC236}">
                <a16:creationId xmlns:a16="http://schemas.microsoft.com/office/drawing/2014/main" id="{F74028A1-0178-4C89-B492-0354F59D13F2}"/>
              </a:ext>
            </a:extLst>
          </p:cNvPr>
          <p:cNvGrpSpPr/>
          <p:nvPr/>
        </p:nvGrpSpPr>
        <p:grpSpPr>
          <a:xfrm>
            <a:off x="10122175" y="1419272"/>
            <a:ext cx="1220858" cy="1174493"/>
            <a:chOff x="1613453" y="1287092"/>
            <a:chExt cx="1220858" cy="11744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" name="Pijl: vijfhoek 65">
              <a:extLst>
                <a:ext uri="{FF2B5EF4-FFF2-40B4-BE49-F238E27FC236}">
                  <a16:creationId xmlns:a16="http://schemas.microsoft.com/office/drawing/2014/main" id="{ECCC389C-129A-474C-9EB3-92D019C9AB10}"/>
                </a:ext>
              </a:extLst>
            </p:cNvPr>
            <p:cNvSpPr/>
            <p:nvPr/>
          </p:nvSpPr>
          <p:spPr>
            <a:xfrm rot="16200000">
              <a:off x="1500809" y="2017638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Pijl: vijfhoek 66">
              <a:extLst>
                <a:ext uri="{FF2B5EF4-FFF2-40B4-BE49-F238E27FC236}">
                  <a16:creationId xmlns:a16="http://schemas.microsoft.com/office/drawing/2014/main" id="{8280BFCD-CCCA-4740-A81F-6566F63C5F6F}"/>
                </a:ext>
              </a:extLst>
            </p:cNvPr>
            <p:cNvSpPr/>
            <p:nvPr/>
          </p:nvSpPr>
          <p:spPr>
            <a:xfrm rot="16200000">
              <a:off x="1956354" y="2014317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Pijl: vijfhoek 67">
              <a:extLst>
                <a:ext uri="{FF2B5EF4-FFF2-40B4-BE49-F238E27FC236}">
                  <a16:creationId xmlns:a16="http://schemas.microsoft.com/office/drawing/2014/main" id="{64EF1A54-B515-487B-8220-6BB1B265175B}"/>
                </a:ext>
              </a:extLst>
            </p:cNvPr>
            <p:cNvSpPr/>
            <p:nvPr/>
          </p:nvSpPr>
          <p:spPr>
            <a:xfrm rot="16200000">
              <a:off x="2390362" y="2014316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Pijl: vijfhoek 68">
              <a:extLst>
                <a:ext uri="{FF2B5EF4-FFF2-40B4-BE49-F238E27FC236}">
                  <a16:creationId xmlns:a16="http://schemas.microsoft.com/office/drawing/2014/main" id="{742C2FAD-1087-4A7E-BA74-AA00E1595AC1}"/>
                </a:ext>
              </a:extLst>
            </p:cNvPr>
            <p:cNvSpPr/>
            <p:nvPr/>
          </p:nvSpPr>
          <p:spPr>
            <a:xfrm rot="16200000">
              <a:off x="1500810" y="1403058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Pijl: vijfhoek 69">
              <a:extLst>
                <a:ext uri="{FF2B5EF4-FFF2-40B4-BE49-F238E27FC236}">
                  <a16:creationId xmlns:a16="http://schemas.microsoft.com/office/drawing/2014/main" id="{3277EDF4-38C2-4503-B9D1-0AFEE3D175FB}"/>
                </a:ext>
              </a:extLst>
            </p:cNvPr>
            <p:cNvSpPr/>
            <p:nvPr/>
          </p:nvSpPr>
          <p:spPr>
            <a:xfrm rot="16200000">
              <a:off x="1956355" y="1399737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Pijl: vijfhoek 70">
              <a:extLst>
                <a:ext uri="{FF2B5EF4-FFF2-40B4-BE49-F238E27FC236}">
                  <a16:creationId xmlns:a16="http://schemas.microsoft.com/office/drawing/2014/main" id="{78832F26-5CF5-4021-968A-AA94A93F8B16}"/>
                </a:ext>
              </a:extLst>
            </p:cNvPr>
            <p:cNvSpPr/>
            <p:nvPr/>
          </p:nvSpPr>
          <p:spPr>
            <a:xfrm rot="16200000">
              <a:off x="2390363" y="1399736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2C8F8076-03BE-438F-B1E3-0B35E5478FE8}"/>
              </a:ext>
            </a:extLst>
          </p:cNvPr>
          <p:cNvGrpSpPr/>
          <p:nvPr/>
        </p:nvGrpSpPr>
        <p:grpSpPr>
          <a:xfrm rot="16200000">
            <a:off x="8260346" y="3187308"/>
            <a:ext cx="1220858" cy="1174493"/>
            <a:chOff x="1613453" y="1287092"/>
            <a:chExt cx="1220858" cy="11744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3" name="Pijl: vijfhoek 72">
              <a:extLst>
                <a:ext uri="{FF2B5EF4-FFF2-40B4-BE49-F238E27FC236}">
                  <a16:creationId xmlns:a16="http://schemas.microsoft.com/office/drawing/2014/main" id="{559D30DA-029F-4C77-996F-A0E54D5E04C0}"/>
                </a:ext>
              </a:extLst>
            </p:cNvPr>
            <p:cNvSpPr/>
            <p:nvPr/>
          </p:nvSpPr>
          <p:spPr>
            <a:xfrm rot="16200000">
              <a:off x="1500809" y="2017638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Pijl: vijfhoek 73">
              <a:extLst>
                <a:ext uri="{FF2B5EF4-FFF2-40B4-BE49-F238E27FC236}">
                  <a16:creationId xmlns:a16="http://schemas.microsoft.com/office/drawing/2014/main" id="{262A9EF4-A0DF-42FB-B617-53364D9773DE}"/>
                </a:ext>
              </a:extLst>
            </p:cNvPr>
            <p:cNvSpPr/>
            <p:nvPr/>
          </p:nvSpPr>
          <p:spPr>
            <a:xfrm rot="16200000">
              <a:off x="1956354" y="2014317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Pijl: vijfhoek 74">
              <a:extLst>
                <a:ext uri="{FF2B5EF4-FFF2-40B4-BE49-F238E27FC236}">
                  <a16:creationId xmlns:a16="http://schemas.microsoft.com/office/drawing/2014/main" id="{B583CBA0-947D-43D0-98AD-F46891771C0B}"/>
                </a:ext>
              </a:extLst>
            </p:cNvPr>
            <p:cNvSpPr/>
            <p:nvPr/>
          </p:nvSpPr>
          <p:spPr>
            <a:xfrm rot="16200000">
              <a:off x="2390362" y="2014316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Pijl: vijfhoek 75">
              <a:extLst>
                <a:ext uri="{FF2B5EF4-FFF2-40B4-BE49-F238E27FC236}">
                  <a16:creationId xmlns:a16="http://schemas.microsoft.com/office/drawing/2014/main" id="{49FC212A-B0AD-4796-BA7B-87C19A2BE83F}"/>
                </a:ext>
              </a:extLst>
            </p:cNvPr>
            <p:cNvSpPr/>
            <p:nvPr/>
          </p:nvSpPr>
          <p:spPr>
            <a:xfrm rot="16200000">
              <a:off x="1500810" y="1403058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Pijl: vijfhoek 76">
              <a:extLst>
                <a:ext uri="{FF2B5EF4-FFF2-40B4-BE49-F238E27FC236}">
                  <a16:creationId xmlns:a16="http://schemas.microsoft.com/office/drawing/2014/main" id="{824382F9-A237-4BEC-BEF2-F4E30CF2F030}"/>
                </a:ext>
              </a:extLst>
            </p:cNvPr>
            <p:cNvSpPr/>
            <p:nvPr/>
          </p:nvSpPr>
          <p:spPr>
            <a:xfrm rot="16200000">
              <a:off x="1956355" y="1399737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Pijl: vijfhoek 77">
              <a:extLst>
                <a:ext uri="{FF2B5EF4-FFF2-40B4-BE49-F238E27FC236}">
                  <a16:creationId xmlns:a16="http://schemas.microsoft.com/office/drawing/2014/main" id="{AEEB69B4-9320-401D-9851-4DFFE9A7A262}"/>
                </a:ext>
              </a:extLst>
            </p:cNvPr>
            <p:cNvSpPr/>
            <p:nvPr/>
          </p:nvSpPr>
          <p:spPr>
            <a:xfrm rot="16200000">
              <a:off x="2390363" y="1399736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EC1099A8-ADAC-422F-A92B-A8E3D1620688}"/>
              </a:ext>
            </a:extLst>
          </p:cNvPr>
          <p:cNvGrpSpPr/>
          <p:nvPr/>
        </p:nvGrpSpPr>
        <p:grpSpPr>
          <a:xfrm rot="10800000">
            <a:off x="10132942" y="5041001"/>
            <a:ext cx="1220858" cy="1174493"/>
            <a:chOff x="1613453" y="1287092"/>
            <a:chExt cx="1220858" cy="11744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0" name="Pijl: vijfhoek 79">
              <a:extLst>
                <a:ext uri="{FF2B5EF4-FFF2-40B4-BE49-F238E27FC236}">
                  <a16:creationId xmlns:a16="http://schemas.microsoft.com/office/drawing/2014/main" id="{5D86A80C-35B8-4890-918F-E81079E6F190}"/>
                </a:ext>
              </a:extLst>
            </p:cNvPr>
            <p:cNvSpPr/>
            <p:nvPr/>
          </p:nvSpPr>
          <p:spPr>
            <a:xfrm rot="16200000">
              <a:off x="1500809" y="2017638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Pijl: vijfhoek 80">
              <a:extLst>
                <a:ext uri="{FF2B5EF4-FFF2-40B4-BE49-F238E27FC236}">
                  <a16:creationId xmlns:a16="http://schemas.microsoft.com/office/drawing/2014/main" id="{B092FACD-EB0A-4C98-BB2A-1D193AEE4496}"/>
                </a:ext>
              </a:extLst>
            </p:cNvPr>
            <p:cNvSpPr/>
            <p:nvPr/>
          </p:nvSpPr>
          <p:spPr>
            <a:xfrm rot="16200000">
              <a:off x="1956354" y="2014317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Pijl: vijfhoek 81">
              <a:extLst>
                <a:ext uri="{FF2B5EF4-FFF2-40B4-BE49-F238E27FC236}">
                  <a16:creationId xmlns:a16="http://schemas.microsoft.com/office/drawing/2014/main" id="{D2FB8F03-C723-4D1B-8262-9EF043C6B01A}"/>
                </a:ext>
              </a:extLst>
            </p:cNvPr>
            <p:cNvSpPr/>
            <p:nvPr/>
          </p:nvSpPr>
          <p:spPr>
            <a:xfrm rot="16200000">
              <a:off x="2390362" y="2014316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Pijl: vijfhoek 82">
              <a:extLst>
                <a:ext uri="{FF2B5EF4-FFF2-40B4-BE49-F238E27FC236}">
                  <a16:creationId xmlns:a16="http://schemas.microsoft.com/office/drawing/2014/main" id="{228FA5EC-9E39-474C-B212-8E6BB9A83134}"/>
                </a:ext>
              </a:extLst>
            </p:cNvPr>
            <p:cNvSpPr/>
            <p:nvPr/>
          </p:nvSpPr>
          <p:spPr>
            <a:xfrm rot="16200000">
              <a:off x="1500810" y="1403058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Pijl: vijfhoek 83">
              <a:extLst>
                <a:ext uri="{FF2B5EF4-FFF2-40B4-BE49-F238E27FC236}">
                  <a16:creationId xmlns:a16="http://schemas.microsoft.com/office/drawing/2014/main" id="{C1540E1E-D81A-4476-8B1B-366131F4B47E}"/>
                </a:ext>
              </a:extLst>
            </p:cNvPr>
            <p:cNvSpPr/>
            <p:nvPr/>
          </p:nvSpPr>
          <p:spPr>
            <a:xfrm rot="16200000">
              <a:off x="1956355" y="1399737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Pijl: vijfhoek 84">
              <a:extLst>
                <a:ext uri="{FF2B5EF4-FFF2-40B4-BE49-F238E27FC236}">
                  <a16:creationId xmlns:a16="http://schemas.microsoft.com/office/drawing/2014/main" id="{3AF80414-0D3B-4D5E-A65C-AD0348315F7C}"/>
                </a:ext>
              </a:extLst>
            </p:cNvPr>
            <p:cNvSpPr/>
            <p:nvPr/>
          </p:nvSpPr>
          <p:spPr>
            <a:xfrm rot="16200000">
              <a:off x="2390363" y="1399736"/>
              <a:ext cx="556591" cy="33130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63091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313</Words>
  <Application>Microsoft Office PowerPoint</Application>
  <PresentationFormat>Breedbeeld</PresentationFormat>
  <Paragraphs>114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Algerian</vt:lpstr>
      <vt:lpstr>Arial</vt:lpstr>
      <vt:lpstr>Baskerville Old Face</vt:lpstr>
      <vt:lpstr>Calibri</vt:lpstr>
      <vt:lpstr>Calibri Light</vt:lpstr>
      <vt:lpstr>Kantoorthema</vt:lpstr>
      <vt:lpstr>Start: scoren en verdelen in teams</vt:lpstr>
      <vt:lpstr>Teams hebben vaardigheden</vt:lpstr>
      <vt:lpstr>XP en HP</vt:lpstr>
      <vt:lpstr>Bordsysteem </vt:lpstr>
      <vt:lpstr>PowerPoint-presentatie</vt:lpstr>
      <vt:lpstr>Te behalen:</vt:lpstr>
      <vt:lpstr>Ieder lid van het team kan kiezen uit te behalen krachten: A, B of C. deze krachten kopen ze met verdiende punten</vt:lpstr>
      <vt:lpstr>spelbord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Start: scoren en verdelen in teams</dc:title>
  <dc:creator>Martine van Winkel</dc:creator>
  <cp:lastModifiedBy>Martine van Winkel</cp:lastModifiedBy>
  <cp:revision>15</cp:revision>
  <dcterms:created xsi:type="dcterms:W3CDTF">2017-07-06T20:08:00Z</dcterms:created>
  <dcterms:modified xsi:type="dcterms:W3CDTF">2018-03-28T07:34:35Z</dcterms:modified>
</cp:coreProperties>
</file>