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6CEBF-DBD8-4CF4-87AA-42C1075BE68D}" type="datetimeFigureOut">
              <a:rPr lang="nl-NL" smtClean="0"/>
              <a:t>24-8-2014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55F4-1EF7-4AE3-9B7A-166ADBD4856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6CEBF-DBD8-4CF4-87AA-42C1075BE68D}" type="datetimeFigureOut">
              <a:rPr lang="nl-NL" smtClean="0"/>
              <a:t>24-8-2014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55F4-1EF7-4AE3-9B7A-166ADBD4856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6CEBF-DBD8-4CF4-87AA-42C1075BE68D}" type="datetimeFigureOut">
              <a:rPr lang="nl-NL" smtClean="0"/>
              <a:t>24-8-2014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55F4-1EF7-4AE3-9B7A-166ADBD4856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6CEBF-DBD8-4CF4-87AA-42C1075BE68D}" type="datetimeFigureOut">
              <a:rPr lang="nl-NL" smtClean="0"/>
              <a:t>24-8-2014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55F4-1EF7-4AE3-9B7A-166ADBD4856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6CEBF-DBD8-4CF4-87AA-42C1075BE68D}" type="datetimeFigureOut">
              <a:rPr lang="nl-NL" smtClean="0"/>
              <a:t>24-8-2014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55F4-1EF7-4AE3-9B7A-166ADBD4856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6CEBF-DBD8-4CF4-87AA-42C1075BE68D}" type="datetimeFigureOut">
              <a:rPr lang="nl-NL" smtClean="0"/>
              <a:t>24-8-2014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55F4-1EF7-4AE3-9B7A-166ADBD48568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6CEBF-DBD8-4CF4-87AA-42C1075BE68D}" type="datetimeFigureOut">
              <a:rPr lang="nl-NL" smtClean="0"/>
              <a:t>24-8-2014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55F4-1EF7-4AE3-9B7A-166ADBD4856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6CEBF-DBD8-4CF4-87AA-42C1075BE68D}" type="datetimeFigureOut">
              <a:rPr lang="nl-NL" smtClean="0"/>
              <a:t>24-8-2014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55F4-1EF7-4AE3-9B7A-166ADBD4856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6CEBF-DBD8-4CF4-87AA-42C1075BE68D}" type="datetimeFigureOut">
              <a:rPr lang="nl-NL" smtClean="0"/>
              <a:t>24-8-2014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55F4-1EF7-4AE3-9B7A-166ADBD4856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6CEBF-DBD8-4CF4-87AA-42C1075BE68D}" type="datetimeFigureOut">
              <a:rPr lang="nl-NL" smtClean="0"/>
              <a:t>24-8-2014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8555F4-1EF7-4AE3-9B7A-166ADBD4856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6CEBF-DBD8-4CF4-87AA-42C1075BE68D}" type="datetimeFigureOut">
              <a:rPr lang="nl-NL" smtClean="0"/>
              <a:t>24-8-2014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55F4-1EF7-4AE3-9B7A-166ADBD4856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F66CEBF-DBD8-4CF4-87AA-42C1075BE68D}" type="datetimeFigureOut">
              <a:rPr lang="nl-NL" smtClean="0"/>
              <a:t>24-8-2014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4F8555F4-1EF7-4AE3-9B7A-166ADBD48568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https://www.youtube.com/embed/gHzNFABXYDM" TargetMode="External"/><Relationship Id="rId1" Type="http://schemas.openxmlformats.org/officeDocument/2006/relationships/video" Target="https://www.youtube.com/embed/EV_CSHtXebU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symbaloo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Handige startpagina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7073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symbaloo</a:t>
            </a:r>
            <a:endParaRPr lang="nl-NL" dirty="0"/>
          </a:p>
        </p:txBody>
      </p:sp>
      <p:pic>
        <p:nvPicPr>
          <p:cNvPr id="4" name="EV_CSHtXebU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83568" y="1052736"/>
            <a:ext cx="4572000" cy="2571750"/>
          </a:xfrm>
          <a:prstGeom prst="rect">
            <a:avLst/>
          </a:prstGeom>
        </p:spPr>
      </p:pic>
      <p:pic>
        <p:nvPicPr>
          <p:cNvPr id="5" name="gHzNFABXYDM"/>
          <p:cNvPicPr>
            <a:picLocks noRot="1" noChangeAspect="1"/>
          </p:cNvPicPr>
          <p:nvPr>
            <a:videoFile r:link="rId2"/>
          </p:nvPr>
        </p:nvPicPr>
        <p:blipFill>
          <a:blip r:embed="rId4"/>
          <a:stretch>
            <a:fillRect/>
          </a:stretch>
        </p:blipFill>
        <p:spPr>
          <a:xfrm>
            <a:off x="3851920" y="3861048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43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Account aanmaken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22960" y="1100629"/>
            <a:ext cx="7520940" cy="1104236"/>
          </a:xfrm>
        </p:spPr>
        <p:txBody>
          <a:bodyPr>
            <a:normAutofit lnSpcReduction="10000"/>
          </a:bodyPr>
          <a:lstStyle/>
          <a:p>
            <a:pPr>
              <a:buAutoNum type="arabicPeriod"/>
            </a:pPr>
            <a:r>
              <a:rPr lang="nl-NL" dirty="0" smtClean="0"/>
              <a:t>maak </a:t>
            </a:r>
            <a:r>
              <a:rPr lang="nl-NL" dirty="0"/>
              <a:t>een account aan bij </a:t>
            </a:r>
            <a:r>
              <a:rPr lang="nl-NL" dirty="0" err="1" smtClean="0"/>
              <a:t>symbaloo</a:t>
            </a:r>
            <a:r>
              <a:rPr lang="nl-NL" dirty="0" smtClean="0"/>
              <a:t>, geef een e-mailadres op waar je nu bij kunt en gebruik om het makkelijk te maken hetzelfde wachtwoord als voor het netwerk.</a:t>
            </a:r>
          </a:p>
          <a:p>
            <a:pPr>
              <a:buAutoNum type="arabicPeriod"/>
            </a:pPr>
            <a:r>
              <a:rPr lang="nl-NL" dirty="0" smtClean="0"/>
              <a:t>Kies voor onthouden wachtwoord en instellen als startpagina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7370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1560" y="365760"/>
            <a:ext cx="7732340" cy="758984"/>
          </a:xfrm>
        </p:spPr>
        <p:txBody>
          <a:bodyPr/>
          <a:lstStyle/>
          <a:p>
            <a:r>
              <a:rPr lang="nl-NL" dirty="0" smtClean="0"/>
              <a:t>Instellen als startpagina op google </a:t>
            </a:r>
            <a:r>
              <a:rPr lang="nl-NL" dirty="0" err="1" smtClean="0"/>
              <a:t>chrome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/>
          </p:cNvPicPr>
          <p:nvPr>
            <p:ph idx="1"/>
          </p:nvPr>
        </p:nvPicPr>
        <p:blipFill rotWithShape="1">
          <a:blip r:embed="rId2"/>
          <a:srcRect l="60519" t="2941" b="17942"/>
          <a:stretch/>
        </p:blipFill>
        <p:spPr bwMode="auto">
          <a:xfrm>
            <a:off x="611560" y="1185326"/>
            <a:ext cx="3177371" cy="35798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PIJL-RECHTS 4"/>
          <p:cNvSpPr/>
          <p:nvPr/>
        </p:nvSpPr>
        <p:spPr>
          <a:xfrm flipH="1">
            <a:off x="3707904" y="1052736"/>
            <a:ext cx="504825" cy="4572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1100" dirty="0">
                <a:effectLst/>
                <a:latin typeface="Cambria"/>
                <a:ea typeface="Times New Roman"/>
                <a:cs typeface="Times New Roman"/>
              </a:rPr>
              <a:t>1</a:t>
            </a:r>
          </a:p>
        </p:txBody>
      </p:sp>
      <p:sp>
        <p:nvSpPr>
          <p:cNvPr id="6" name="PIJL-RECHTS 5"/>
          <p:cNvSpPr/>
          <p:nvPr/>
        </p:nvSpPr>
        <p:spPr>
          <a:xfrm flipH="1">
            <a:off x="3775093" y="3645024"/>
            <a:ext cx="628650" cy="5334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1100">
                <a:effectLst/>
                <a:latin typeface="Cambria"/>
                <a:ea typeface="Times New Roman"/>
                <a:cs typeface="Times New Roman"/>
              </a:rPr>
              <a:t>2</a:t>
            </a:r>
          </a:p>
        </p:txBody>
      </p:sp>
      <p:pic>
        <p:nvPicPr>
          <p:cNvPr id="7" name="Afbeelding 6"/>
          <p:cNvPicPr/>
          <p:nvPr/>
        </p:nvPicPr>
        <p:blipFill rotWithShape="1">
          <a:blip r:embed="rId3"/>
          <a:srcRect l="5787" t="20000" r="34356" b="8235"/>
          <a:stretch/>
        </p:blipFill>
        <p:spPr bwMode="auto">
          <a:xfrm>
            <a:off x="4425091" y="1509936"/>
            <a:ext cx="3840665" cy="308501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PIJL-LINKS 8"/>
          <p:cNvSpPr/>
          <p:nvPr/>
        </p:nvSpPr>
        <p:spPr>
          <a:xfrm>
            <a:off x="6778271" y="2499993"/>
            <a:ext cx="714375" cy="552450"/>
          </a:xfrm>
          <a:prstGeom prst="lef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1100" dirty="0">
                <a:effectLst/>
                <a:latin typeface="Cambria"/>
                <a:ea typeface="Times New Roman"/>
                <a:cs typeface="Times New Roman"/>
              </a:rPr>
              <a:t>3</a:t>
            </a:r>
          </a:p>
        </p:txBody>
      </p:sp>
      <p:pic>
        <p:nvPicPr>
          <p:cNvPr id="10" name="Afbeelding 9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5" t="25883" r="27245" b="23822"/>
          <a:stretch/>
        </p:blipFill>
        <p:spPr bwMode="auto">
          <a:xfrm>
            <a:off x="514350" y="5139170"/>
            <a:ext cx="2705100" cy="16287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PIJL-LINKS 10"/>
          <p:cNvSpPr/>
          <p:nvPr/>
        </p:nvSpPr>
        <p:spPr>
          <a:xfrm>
            <a:off x="2789964" y="5517232"/>
            <a:ext cx="990600" cy="666750"/>
          </a:xfrm>
          <a:prstGeom prst="lef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1100">
                <a:effectLst/>
                <a:latin typeface="Cambria"/>
                <a:ea typeface="Times New Roman"/>
                <a:cs typeface="Times New Roman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15811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Maak nu je eigen </a:t>
            </a:r>
            <a:r>
              <a:rPr lang="nl-NL" dirty="0" err="1" smtClean="0"/>
              <a:t>symbaloopagina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err="1" smtClean="0"/>
              <a:t>Prive</a:t>
            </a:r>
            <a:r>
              <a:rPr lang="nl-NL" dirty="0" smtClean="0"/>
              <a:t> pagina met je eigen naam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7812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eken">
  <a:themeElements>
    <a:clrScheme name="Hoeken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Hoeken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oeke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13</TotalTime>
  <Words>65</Words>
  <Application>Microsoft Office PowerPoint</Application>
  <PresentationFormat>Diavoorstelling (4:3)</PresentationFormat>
  <Paragraphs>13</Paragraphs>
  <Slides>5</Slides>
  <Notes>0</Notes>
  <HiddenSlides>0</HiddenSlides>
  <MMClips>2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Hoeken</vt:lpstr>
      <vt:lpstr>symbaloo</vt:lpstr>
      <vt:lpstr>symbaloo</vt:lpstr>
      <vt:lpstr>Account aanmaken</vt:lpstr>
      <vt:lpstr>Instellen als startpagina op google chrome</vt:lpstr>
      <vt:lpstr>Maak nu je eigen symbaloopagina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symbaloo</dc:title>
  <dc:creator>Docent</dc:creator>
  <cp:lastModifiedBy>Docent</cp:lastModifiedBy>
  <cp:revision>2</cp:revision>
  <dcterms:created xsi:type="dcterms:W3CDTF">2014-08-24T08:42:25Z</dcterms:created>
  <dcterms:modified xsi:type="dcterms:W3CDTF">2014-08-24T08:56:21Z</dcterms:modified>
</cp:coreProperties>
</file>