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sche 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en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eraat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ferte 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ar of onwa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7/12/2015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ctieknop: Aangepast 3">
            <a:hlinkClick r:id="" action="ppaction://hlinkshowjump?jump=nextslide" highlightClick="1"/>
          </p:cNvPr>
          <p:cNvSpPr/>
          <p:nvPr/>
        </p:nvSpPr>
        <p:spPr>
          <a:xfrm>
            <a:off x="4909624" y="3154550"/>
            <a:ext cx="2513012" cy="900332"/>
          </a:xfrm>
          <a:prstGeom prst="actionButtonBlank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4400" dirty="0" smtClean="0">
                <a:latin typeface="OCR A Extended" panose="02010509020102010303" pitchFamily="50" charset="0"/>
              </a:rPr>
              <a:t>ENTER</a:t>
            </a:r>
            <a:endParaRPr lang="nl-NL" sz="4400" dirty="0">
              <a:latin typeface="OCR A Extended" panose="02010509020102010303" pitchFamily="50" charset="0"/>
            </a:endParaRPr>
          </a:p>
        </p:txBody>
      </p:sp>
      <p:pic>
        <p:nvPicPr>
          <p:cNvPr id="5" name="James Bond 007 Movie Theme Music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9194" y="35524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613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093"/>
    </mc:Choice>
    <mc:Fallback>
      <p:transition spd="slow" advTm="40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0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1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2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 showWhenStopped="0">
                <p:cTn id="14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fgeschuind enkele hoek rechthoek 3"/>
          <p:cNvSpPr/>
          <p:nvPr/>
        </p:nvSpPr>
        <p:spPr>
          <a:xfrm>
            <a:off x="1026110" y="587326"/>
            <a:ext cx="10077573" cy="5996354"/>
          </a:xfrm>
          <a:prstGeom prst="snip1Rect">
            <a:avLst/>
          </a:prstGeom>
          <a:gradFill>
            <a:gsLst>
              <a:gs pos="0">
                <a:schemeClr val="accent4">
                  <a:tint val="62000"/>
                  <a:hueMod val="94000"/>
                  <a:satMod val="140000"/>
                  <a:lumMod val="110000"/>
                  <a:alpha val="19000"/>
                </a:schemeClr>
              </a:gs>
              <a:gs pos="100000">
                <a:schemeClr val="accent4">
                  <a:tint val="84000"/>
                  <a:satMod val="16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1" y="685800"/>
            <a:ext cx="10159799" cy="3615267"/>
          </a:xfrm>
        </p:spPr>
        <p:txBody>
          <a:bodyPr>
            <a:normAutofit/>
          </a:bodyPr>
          <a:lstStyle/>
          <a:p>
            <a:r>
              <a:rPr lang="nl-NL" sz="3600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Good</a:t>
            </a:r>
            <a:r>
              <a:rPr lang="nl-NL" sz="3600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luck</a:t>
            </a:r>
            <a:r>
              <a:rPr lang="nl-NL" sz="3600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agents</a:t>
            </a:r>
            <a:r>
              <a:rPr lang="nl-NL" sz="3600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!</a:t>
            </a:r>
          </a:p>
          <a:p>
            <a:endParaRPr lang="nl-NL" sz="3600" dirty="0">
              <a:solidFill>
                <a:schemeClr val="bg1"/>
              </a:solidFill>
              <a:latin typeface="OCR A Extended" panose="02010509020102010303" pitchFamily="50" charset="0"/>
            </a:endParaRPr>
          </a:p>
          <a:p>
            <a:r>
              <a:rPr lang="nl-NL" sz="3600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The </a:t>
            </a:r>
            <a:r>
              <a:rPr lang="nl-NL" sz="3600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world</a:t>
            </a:r>
            <a:r>
              <a:rPr lang="nl-NL" sz="3600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(</a:t>
            </a:r>
            <a:r>
              <a:rPr lang="nl-NL" sz="3600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and</a:t>
            </a:r>
            <a:r>
              <a:rPr lang="nl-NL" sz="3600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Ivo) are </a:t>
            </a:r>
            <a:r>
              <a:rPr lang="nl-NL" sz="3600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counting</a:t>
            </a:r>
            <a:r>
              <a:rPr lang="nl-NL" sz="3600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on </a:t>
            </a:r>
            <a:r>
              <a:rPr lang="nl-NL" sz="3600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you</a:t>
            </a:r>
            <a:r>
              <a:rPr lang="nl-NL" sz="3600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!</a:t>
            </a:r>
            <a:endParaRPr lang="nl-NL" sz="3600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04523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69"/>
    </mc:Choice>
    <mc:Fallback>
      <p:transition spd="slow" advTm="49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>
                <a:latin typeface="OCR A Extended" panose="02010509020102010303" pitchFamily="50" charset="0"/>
              </a:rPr>
              <a:t>Starting</a:t>
            </a:r>
            <a:endParaRPr lang="nl-NL" dirty="0">
              <a:latin typeface="OCR A Extended" panose="02010509020102010303" pitchFamily="50" charset="0"/>
            </a:endParaRP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sz="4400" dirty="0" smtClean="0">
                <a:solidFill>
                  <a:schemeClr val="tx1">
                    <a:lumMod val="95000"/>
                  </a:schemeClr>
                </a:solidFill>
                <a:latin typeface="OCR A Extended" panose="02010509020102010303" pitchFamily="50" charset="0"/>
              </a:rPr>
              <a:t>briefing</a:t>
            </a:r>
            <a:endParaRPr lang="nl-NL" sz="4400" dirty="0">
              <a:solidFill>
                <a:schemeClr val="tx1">
                  <a:lumMod val="95000"/>
                </a:schemeClr>
              </a:solidFill>
              <a:latin typeface="OCR A Extended" panose="020105090201020103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89959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388"/>
    </mc:Choice>
    <mc:Fallback>
      <p:transition spd="slow" advTm="338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>
                <a:latin typeface="OCR A Extended" panose="02010509020102010303" pitchFamily="50" charset="0"/>
              </a:rPr>
              <a:t>Confirming</a:t>
            </a:r>
            <a:r>
              <a:rPr lang="nl-NL" dirty="0" smtClean="0">
                <a:latin typeface="OCR A Extended" panose="02010509020102010303" pitchFamily="50" charset="0"/>
              </a:rPr>
              <a:t> </a:t>
            </a:r>
            <a:r>
              <a:rPr lang="nl-NL" dirty="0" err="1" smtClean="0">
                <a:latin typeface="OCR A Extended" panose="02010509020102010303" pitchFamily="50" charset="0"/>
              </a:rPr>
              <a:t>identity</a:t>
            </a:r>
            <a:endParaRPr lang="nl-NL" dirty="0">
              <a:latin typeface="OCR A Extended" panose="02010509020102010303" pitchFamily="50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2" y="1828800"/>
            <a:ext cx="4337954" cy="2472267"/>
          </a:xfrm>
        </p:spPr>
        <p:txBody>
          <a:bodyPr>
            <a:normAutofit/>
          </a:bodyPr>
          <a:lstStyle/>
          <a:p>
            <a:r>
              <a:rPr lang="nl-NL" sz="4000" dirty="0" err="1" smtClean="0">
                <a:solidFill>
                  <a:srgbClr val="FFFF00"/>
                </a:solidFill>
                <a:latin typeface="OCR A Extended" panose="02010509020102010303" pitchFamily="50" charset="0"/>
              </a:rPr>
              <a:t>Starting</a:t>
            </a:r>
            <a:r>
              <a:rPr lang="nl-NL" sz="4000" dirty="0" smtClean="0">
                <a:solidFill>
                  <a:srgbClr val="FFFF00"/>
                </a:solidFill>
                <a:latin typeface="OCR A Extended" panose="02010509020102010303" pitchFamily="50" charset="0"/>
              </a:rPr>
              <a:t> </a:t>
            </a:r>
            <a:r>
              <a:rPr lang="nl-NL" sz="4000" dirty="0" err="1" smtClean="0">
                <a:solidFill>
                  <a:srgbClr val="FFFF00"/>
                </a:solidFill>
                <a:latin typeface="OCR A Extended" panose="02010509020102010303" pitchFamily="50" charset="0"/>
              </a:rPr>
              <a:t>retinal</a:t>
            </a:r>
            <a:r>
              <a:rPr lang="nl-NL" sz="4000" dirty="0" smtClean="0">
                <a:solidFill>
                  <a:srgbClr val="FFFF00"/>
                </a:solidFill>
                <a:latin typeface="OCR A Extended" panose="02010509020102010303" pitchFamily="50" charset="0"/>
              </a:rPr>
              <a:t> scan</a:t>
            </a:r>
            <a:endParaRPr lang="nl-NL" sz="4000" dirty="0">
              <a:solidFill>
                <a:srgbClr val="FFFF00"/>
              </a:solidFill>
              <a:latin typeface="OCR A Extended" panose="02010509020102010303" pitchFamily="50" charset="0"/>
            </a:endParaRPr>
          </a:p>
        </p:txBody>
      </p:sp>
      <p:pic>
        <p:nvPicPr>
          <p:cNvPr id="1026" name="Picture 2" descr="https://www.creditwritedowns.com/wp-content/uploads/2013/02/Radar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7568" y="770384"/>
            <a:ext cx="4965065" cy="4965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ctieknop: Aangepast 3">
            <a:hlinkClick r:id="" action="ppaction://hlinkshowjump?jump=nextslide" highlightClick="1"/>
          </p:cNvPr>
          <p:cNvSpPr/>
          <p:nvPr/>
        </p:nvSpPr>
        <p:spPr>
          <a:xfrm>
            <a:off x="9411286" y="2715065"/>
            <a:ext cx="2560320" cy="886264"/>
          </a:xfrm>
          <a:prstGeom prst="actionButtonBlank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>
                <a:solidFill>
                  <a:srgbClr val="00B050"/>
                </a:solidFill>
                <a:latin typeface="OCR A Extended" panose="02010509020102010303" pitchFamily="50" charset="0"/>
              </a:rPr>
              <a:t>Identity </a:t>
            </a:r>
            <a:r>
              <a:rPr lang="nl-NL" dirty="0" err="1" smtClean="0">
                <a:solidFill>
                  <a:srgbClr val="00B050"/>
                </a:solidFill>
                <a:latin typeface="OCR A Extended" panose="02010509020102010303" pitchFamily="50" charset="0"/>
              </a:rPr>
              <a:t>checked</a:t>
            </a:r>
            <a:endParaRPr lang="nl-NL" dirty="0">
              <a:solidFill>
                <a:srgbClr val="00B050"/>
              </a:solidFill>
              <a:latin typeface="OCR A Extended" panose="020105090201020103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4207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225"/>
    </mc:Choice>
    <mc:Fallback>
      <p:transition spd="slow" advTm="72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750"/>
                            </p:stCondLst>
                            <p:childTnLst>
                              <p:par>
                                <p:cTn id="11" presetID="1" presetClass="entr" presetSubtype="0" fill="hold" grpId="1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16397" y="2728870"/>
            <a:ext cx="5871332" cy="1507067"/>
          </a:xfrm>
        </p:spPr>
        <p:txBody>
          <a:bodyPr/>
          <a:lstStyle/>
          <a:p>
            <a:pPr algn="ctr"/>
            <a:r>
              <a:rPr lang="nl-NL" b="1" dirty="0" smtClean="0">
                <a:solidFill>
                  <a:srgbClr val="FFFF00"/>
                </a:solidFill>
                <a:latin typeface="OCR A Extended" panose="02010509020102010303" pitchFamily="50" charset="0"/>
              </a:rPr>
              <a:t>Welkom special agent</a:t>
            </a:r>
            <a:br>
              <a:rPr lang="nl-NL" b="1" dirty="0" smtClean="0">
                <a:solidFill>
                  <a:srgbClr val="FFFF00"/>
                </a:solidFill>
                <a:latin typeface="OCR A Extended" panose="02010509020102010303" pitchFamily="50" charset="0"/>
              </a:rPr>
            </a:br>
            <a:r>
              <a:rPr lang="nl-NL" b="1" dirty="0" smtClean="0">
                <a:solidFill>
                  <a:srgbClr val="FFFF00"/>
                </a:solidFill>
                <a:latin typeface="OCR A Extended" panose="02010509020102010303" pitchFamily="50" charset="0"/>
              </a:rPr>
              <a:t>SGWD7 </a:t>
            </a:r>
            <a:endParaRPr lang="nl-NL" b="1" dirty="0">
              <a:solidFill>
                <a:srgbClr val="FFFF00"/>
              </a:solidFill>
              <a:latin typeface="OCR A Extended" panose="020105090201020103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5162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05"/>
    </mc:Choice>
    <mc:Fallback>
      <p:transition spd="slow" advTm="4905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fgeschuind enkele hoek rechthoek 3"/>
          <p:cNvSpPr/>
          <p:nvPr/>
        </p:nvSpPr>
        <p:spPr>
          <a:xfrm>
            <a:off x="1026110" y="587326"/>
            <a:ext cx="10077573" cy="5996354"/>
          </a:xfrm>
          <a:prstGeom prst="snip1Rect">
            <a:avLst/>
          </a:prstGeom>
          <a:gradFill>
            <a:gsLst>
              <a:gs pos="0">
                <a:schemeClr val="accent4">
                  <a:tint val="62000"/>
                  <a:hueMod val="94000"/>
                  <a:satMod val="140000"/>
                  <a:lumMod val="110000"/>
                  <a:alpha val="19000"/>
                </a:schemeClr>
              </a:gs>
              <a:gs pos="100000">
                <a:schemeClr val="accent4">
                  <a:tint val="84000"/>
                  <a:satMod val="16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04717" y="587326"/>
            <a:ext cx="8534400" cy="1507067"/>
          </a:xfrm>
        </p:spPr>
        <p:txBody>
          <a:bodyPr>
            <a:normAutofit/>
          </a:bodyPr>
          <a:lstStyle/>
          <a:p>
            <a:r>
              <a:rPr lang="nl-NL" sz="4800" b="1" dirty="0" smtClean="0">
                <a:solidFill>
                  <a:srgbClr val="FFFF00"/>
                </a:solidFill>
                <a:latin typeface="OCR A Extended" panose="02010509020102010303" pitchFamily="50" charset="0"/>
              </a:rPr>
              <a:t>The mission</a:t>
            </a:r>
            <a:endParaRPr lang="nl-NL" sz="4800" b="1" dirty="0">
              <a:solidFill>
                <a:srgbClr val="FFFF00"/>
              </a:solidFill>
              <a:latin typeface="OCR A Extended" panose="02010509020102010303" pitchFamily="50" charset="0"/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463040" y="1871003"/>
            <a:ext cx="800451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Goodmorning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special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agents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of SGWD</a:t>
            </a:r>
          </a:p>
          <a:p>
            <a:endParaRPr lang="nl-NL" sz="2400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  <a:p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Your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mission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for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the next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year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is:</a:t>
            </a:r>
          </a:p>
          <a:p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Make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an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impression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on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this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man: </a:t>
            </a:r>
          </a:p>
          <a:p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endParaRPr lang="nl-NL" sz="2400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4254" y="4161223"/>
            <a:ext cx="1011936" cy="1517904"/>
          </a:xfrm>
          <a:prstGeom prst="rect">
            <a:avLst/>
          </a:prstGeom>
          <a:ln>
            <a:solidFill>
              <a:schemeClr val="accent4">
                <a:lumMod val="75000"/>
              </a:schemeClr>
            </a:solidFill>
          </a:ln>
        </p:spPr>
      </p:pic>
      <p:cxnSp>
        <p:nvCxnSpPr>
          <p:cNvPr id="8" name="Gebogen verbindingslijn 7"/>
          <p:cNvCxnSpPr/>
          <p:nvPr/>
        </p:nvCxnSpPr>
        <p:spPr>
          <a:xfrm>
            <a:off x="5697415" y="3516923"/>
            <a:ext cx="2016839" cy="1403252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09374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272"/>
    </mc:Choice>
    <mc:Fallback>
      <p:transition spd="slow" advTm="827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fgeschuind enkele hoek rechthoek 3"/>
          <p:cNvSpPr/>
          <p:nvPr/>
        </p:nvSpPr>
        <p:spPr>
          <a:xfrm>
            <a:off x="1026110" y="587326"/>
            <a:ext cx="10077573" cy="5996354"/>
          </a:xfrm>
          <a:prstGeom prst="snip1Rect">
            <a:avLst/>
          </a:prstGeom>
          <a:gradFill>
            <a:gsLst>
              <a:gs pos="0">
                <a:schemeClr val="accent4">
                  <a:tint val="62000"/>
                  <a:hueMod val="94000"/>
                  <a:satMod val="140000"/>
                  <a:lumMod val="110000"/>
                  <a:alpha val="19000"/>
                </a:schemeClr>
              </a:gs>
              <a:gs pos="100000">
                <a:schemeClr val="accent4">
                  <a:tint val="84000"/>
                  <a:satMod val="16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03190" y="4399541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She</a:t>
            </a:r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Will </a:t>
            </a:r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inform</a:t>
            </a:r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you</a:t>
            </a:r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of the </a:t>
            </a:r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newest</a:t>
            </a:r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technology</a:t>
            </a:r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and</a:t>
            </a:r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gadgets </a:t>
            </a:r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available</a:t>
            </a:r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for</a:t>
            </a:r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your</a:t>
            </a:r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mission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This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agents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is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your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contact in the field: SGWD.KWN7</a:t>
            </a:r>
            <a:endParaRPr lang="nl-NL" sz="3600" dirty="0">
              <a:solidFill>
                <a:srgbClr val="FFC000"/>
              </a:solidFill>
              <a:latin typeface="OCR A Extended" panose="020105090201020103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791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89"/>
    </mc:Choice>
    <mc:Fallback>
      <p:transition spd="slow" advTm="7489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fgeschuind enkele hoek rechthoek 3"/>
          <p:cNvSpPr/>
          <p:nvPr/>
        </p:nvSpPr>
        <p:spPr>
          <a:xfrm>
            <a:off x="958984" y="685801"/>
            <a:ext cx="10077573" cy="5996354"/>
          </a:xfrm>
          <a:prstGeom prst="snip1Rect">
            <a:avLst/>
          </a:prstGeom>
          <a:gradFill>
            <a:gsLst>
              <a:gs pos="0">
                <a:schemeClr val="accent4">
                  <a:tint val="62000"/>
                  <a:hueMod val="94000"/>
                  <a:satMod val="140000"/>
                  <a:lumMod val="110000"/>
                  <a:alpha val="19000"/>
                </a:schemeClr>
              </a:gs>
              <a:gs pos="100000">
                <a:schemeClr val="accent4">
                  <a:tint val="84000"/>
                  <a:satMod val="16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020643" y="4704081"/>
            <a:ext cx="2087124" cy="828171"/>
          </a:xfrm>
        </p:spPr>
        <p:txBody>
          <a:bodyPr>
            <a:normAutofit/>
          </a:bodyPr>
          <a:lstStyle/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Kahoot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1" y="685801"/>
            <a:ext cx="10419471" cy="1677572"/>
          </a:xfrm>
        </p:spPr>
        <p:txBody>
          <a:bodyPr>
            <a:normAutofit/>
          </a:bodyPr>
          <a:lstStyle/>
          <a:p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The gadgets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that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are beschikbaar are the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following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:</a:t>
            </a:r>
            <a:endParaRPr lang="nl-NL" sz="3600" dirty="0">
              <a:solidFill>
                <a:srgbClr val="FFC000"/>
              </a:solidFill>
              <a:latin typeface="OCR A Extended" panose="02010509020102010303" pitchFamily="50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709" y="2740856"/>
            <a:ext cx="2479528" cy="1963225"/>
          </a:xfrm>
          <a:prstGeom prst="rect">
            <a:avLst/>
          </a:prstGeom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2020643" y="3722468"/>
            <a:ext cx="2087124" cy="8281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Quayn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7" name="Titel 1"/>
          <p:cNvSpPr txBox="1">
            <a:spLocks/>
          </p:cNvSpPr>
          <p:nvPr/>
        </p:nvSpPr>
        <p:spPr>
          <a:xfrm>
            <a:off x="2985886" y="5537917"/>
            <a:ext cx="2087124" cy="8281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padlet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8" name="Titel 1"/>
          <p:cNvSpPr txBox="1">
            <a:spLocks/>
          </p:cNvSpPr>
          <p:nvPr/>
        </p:nvSpPr>
        <p:spPr>
          <a:xfrm>
            <a:off x="7504698" y="4289995"/>
            <a:ext cx="2087124" cy="8281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learningapps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9" name="Titel 1"/>
          <p:cNvSpPr txBox="1">
            <a:spLocks/>
          </p:cNvSpPr>
          <p:nvPr/>
        </p:nvSpPr>
        <p:spPr>
          <a:xfrm>
            <a:off x="7473166" y="3119641"/>
            <a:ext cx="2413025" cy="8281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educaplay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10" name="Titel 1"/>
          <p:cNvSpPr txBox="1">
            <a:spLocks/>
          </p:cNvSpPr>
          <p:nvPr/>
        </p:nvSpPr>
        <p:spPr>
          <a:xfrm>
            <a:off x="7473166" y="2120378"/>
            <a:ext cx="2087124" cy="8281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edpuzzle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11" name="Titel 1"/>
          <p:cNvSpPr txBox="1">
            <a:spLocks/>
          </p:cNvSpPr>
          <p:nvPr/>
        </p:nvSpPr>
        <p:spPr>
          <a:xfrm>
            <a:off x="1942324" y="2705555"/>
            <a:ext cx="2087124" cy="8281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glogster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12" name="Titel 1"/>
          <p:cNvSpPr txBox="1">
            <a:spLocks/>
          </p:cNvSpPr>
          <p:nvPr/>
        </p:nvSpPr>
        <p:spPr>
          <a:xfrm>
            <a:off x="7203737" y="5046263"/>
            <a:ext cx="2087124" cy="8281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blubbr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13" name="Titel 1"/>
          <p:cNvSpPr txBox="1">
            <a:spLocks/>
          </p:cNvSpPr>
          <p:nvPr/>
        </p:nvSpPr>
        <p:spPr>
          <a:xfrm>
            <a:off x="5002941" y="5071145"/>
            <a:ext cx="2087124" cy="828171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Google drive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cxnSp>
        <p:nvCxnSpPr>
          <p:cNvPr id="15" name="Gebogen verbindingslijn 14"/>
          <p:cNvCxnSpPr/>
          <p:nvPr/>
        </p:nvCxnSpPr>
        <p:spPr>
          <a:xfrm>
            <a:off x="3734660" y="4892821"/>
            <a:ext cx="914400" cy="914400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Gebogen verbindingslijn 16"/>
          <p:cNvCxnSpPr/>
          <p:nvPr/>
        </p:nvCxnSpPr>
        <p:spPr>
          <a:xfrm flipV="1">
            <a:off x="6710289" y="2565631"/>
            <a:ext cx="762877" cy="585176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8" name="Gebogen verbindingslijn 17"/>
          <p:cNvCxnSpPr/>
          <p:nvPr/>
        </p:nvCxnSpPr>
        <p:spPr>
          <a:xfrm>
            <a:off x="6710289" y="3350627"/>
            <a:ext cx="787884" cy="284229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1" name="Gebogen verbindingslijn 20"/>
          <p:cNvCxnSpPr/>
          <p:nvPr/>
        </p:nvCxnSpPr>
        <p:spPr>
          <a:xfrm>
            <a:off x="6525798" y="4330137"/>
            <a:ext cx="947368" cy="472775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3" name="Gebogen verbindingslijn 22"/>
          <p:cNvCxnSpPr/>
          <p:nvPr/>
        </p:nvCxnSpPr>
        <p:spPr>
          <a:xfrm rot="10800000">
            <a:off x="3830249" y="3008469"/>
            <a:ext cx="765319" cy="406852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5" name="Gebogen verbindingslijn 24"/>
          <p:cNvCxnSpPr/>
          <p:nvPr/>
        </p:nvCxnSpPr>
        <p:spPr>
          <a:xfrm rot="10800000" flipV="1">
            <a:off x="3559126" y="4015056"/>
            <a:ext cx="1114570" cy="215120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7" name="Gebogen verbindingslijn 26"/>
          <p:cNvCxnSpPr/>
          <p:nvPr/>
        </p:nvCxnSpPr>
        <p:spPr>
          <a:xfrm rot="10800000" flipV="1">
            <a:off x="3886300" y="4415204"/>
            <a:ext cx="827576" cy="702962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9" name="Gebogen verbindingslijn 28"/>
          <p:cNvCxnSpPr/>
          <p:nvPr/>
        </p:nvCxnSpPr>
        <p:spPr>
          <a:xfrm rot="5400000">
            <a:off x="4196728" y="4829828"/>
            <a:ext cx="940409" cy="682224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1" name="Gebogen verbindingslijn 30"/>
          <p:cNvCxnSpPr/>
          <p:nvPr/>
        </p:nvCxnSpPr>
        <p:spPr>
          <a:xfrm rot="16200000" flipH="1">
            <a:off x="5777051" y="4490462"/>
            <a:ext cx="602609" cy="508991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Gebogen verbindingslijn 32"/>
          <p:cNvCxnSpPr/>
          <p:nvPr/>
        </p:nvCxnSpPr>
        <p:spPr>
          <a:xfrm>
            <a:off x="6112827" y="4513159"/>
            <a:ext cx="1057522" cy="1019093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Tekstvak 34"/>
          <p:cNvSpPr txBox="1"/>
          <p:nvPr/>
        </p:nvSpPr>
        <p:spPr>
          <a:xfrm>
            <a:off x="1223889" y="6260123"/>
            <a:ext cx="9425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Be </a:t>
            </a:r>
            <a:r>
              <a:rPr lang="nl-NL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sure</a:t>
            </a:r>
            <a:r>
              <a:rPr lang="nl-NL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to</a:t>
            </a:r>
            <a:r>
              <a:rPr lang="nl-NL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pick</a:t>
            </a:r>
            <a:r>
              <a:rPr lang="nl-NL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your</a:t>
            </a:r>
            <a:r>
              <a:rPr lang="nl-NL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favourite</a:t>
            </a:r>
            <a:r>
              <a:rPr lang="nl-NL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tooltje</a:t>
            </a:r>
            <a:r>
              <a:rPr lang="nl-NL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after</a:t>
            </a:r>
            <a:r>
              <a:rPr lang="nl-NL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this</a:t>
            </a:r>
            <a:r>
              <a:rPr lang="nl-NL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briefing</a:t>
            </a:r>
            <a:endParaRPr lang="nl-NL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cxnSp>
        <p:nvCxnSpPr>
          <p:cNvPr id="36" name="Gebogen verbindingslijn 35"/>
          <p:cNvCxnSpPr/>
          <p:nvPr/>
        </p:nvCxnSpPr>
        <p:spPr>
          <a:xfrm rot="5400000" flipH="1" flipV="1">
            <a:off x="5002769" y="2492822"/>
            <a:ext cx="585889" cy="445406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8" name="Titel 1"/>
          <p:cNvSpPr txBox="1">
            <a:spLocks/>
          </p:cNvSpPr>
          <p:nvPr/>
        </p:nvSpPr>
        <p:spPr>
          <a:xfrm>
            <a:off x="5562520" y="2045575"/>
            <a:ext cx="1607829" cy="58482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 cap="all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nl-NL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prezi</a:t>
            </a:r>
            <a:endParaRPr lang="nl-NL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9727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5077"/>
    </mc:Choice>
    <mc:Fallback>
      <p:transition spd="slow" advTm="250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00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5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0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95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5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1000"/>
                            </p:stCondLst>
                            <p:childTnLst>
                              <p:par>
                                <p:cTn id="5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20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2500"/>
                            </p:stCondLst>
                            <p:childTnLst>
                              <p:par>
                                <p:cTn id="58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30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3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4500"/>
                            </p:stCondLst>
                            <p:childTnLst>
                              <p:par>
                                <p:cTn id="6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0"/>
                            </p:stCondLst>
                            <p:childTnLst>
                              <p:par>
                                <p:cTn id="72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6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70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7500"/>
                            </p:stCondLst>
                            <p:childTnLst>
                              <p:par>
                                <p:cTn id="83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9750"/>
                            </p:stCondLst>
                            <p:childTnLst>
                              <p:par>
                                <p:cTn id="8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25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1250"/>
                            </p:stCondLst>
                            <p:childTnLst>
                              <p:par>
                                <p:cTn id="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  <p:bldP spid="8" grpId="1"/>
      <p:bldP spid="9" grpId="0"/>
      <p:bldP spid="10" grpId="0"/>
      <p:bldP spid="11" grpId="0"/>
      <p:bldP spid="12" grpId="0"/>
      <p:bldP spid="12" grpId="1"/>
      <p:bldP spid="13" grpId="0"/>
      <p:bldP spid="3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fgeschuind enkele hoek rechthoek 3"/>
          <p:cNvSpPr/>
          <p:nvPr/>
        </p:nvSpPr>
        <p:spPr>
          <a:xfrm>
            <a:off x="1026110" y="587326"/>
            <a:ext cx="10077573" cy="5996354"/>
          </a:xfrm>
          <a:prstGeom prst="snip1Rect">
            <a:avLst/>
          </a:prstGeom>
          <a:gradFill>
            <a:gsLst>
              <a:gs pos="0">
                <a:schemeClr val="accent4">
                  <a:tint val="62000"/>
                  <a:hueMod val="94000"/>
                  <a:satMod val="140000"/>
                  <a:lumMod val="110000"/>
                  <a:alpha val="19000"/>
                </a:schemeClr>
              </a:gs>
              <a:gs pos="100000">
                <a:schemeClr val="accent4">
                  <a:tint val="84000"/>
                  <a:satMod val="16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03190" y="4399541"/>
            <a:ext cx="8534400" cy="1507067"/>
          </a:xfrm>
        </p:spPr>
        <p:txBody>
          <a:bodyPr>
            <a:normAutofit/>
          </a:bodyPr>
          <a:lstStyle/>
          <a:p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For back up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about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this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gadgets, contact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this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r>
              <a:rPr lang="nl-NL" sz="2400" b="1" dirty="0" err="1" smtClean="0">
                <a:solidFill>
                  <a:schemeClr val="bg1"/>
                </a:solidFill>
                <a:latin typeface="OCR A Extended" panose="02010509020102010303" pitchFamily="50" charset="0"/>
              </a:rPr>
              <a:t>woman</a:t>
            </a:r>
            <a:r>
              <a:rPr lang="nl-NL" sz="2400" b="1" dirty="0" smtClean="0">
                <a:solidFill>
                  <a:schemeClr val="bg1"/>
                </a:solidFill>
                <a:latin typeface="OCR A Extended" panose="02010509020102010303" pitchFamily="50" charset="0"/>
              </a:rPr>
              <a:t> </a:t>
            </a:r>
            <a:endParaRPr lang="nl-NL" sz="2400" b="1" dirty="0">
              <a:solidFill>
                <a:schemeClr val="bg1"/>
              </a:solidFill>
              <a:latin typeface="OCR A Extended" panose="02010509020102010303" pitchFamily="50" charset="0"/>
            </a:endParaRP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Extra support</a:t>
            </a:r>
            <a:endParaRPr lang="nl-NL" sz="3600" dirty="0">
              <a:solidFill>
                <a:srgbClr val="FFC000"/>
              </a:solidFill>
              <a:latin typeface="OCR A Extended" panose="02010509020102010303" pitchFamily="50" charset="0"/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574" y="2546956"/>
            <a:ext cx="1018032" cy="1517904"/>
          </a:xfrm>
          <a:prstGeom prst="rect">
            <a:avLst/>
          </a:prstGeom>
        </p:spPr>
      </p:pic>
      <p:cxnSp>
        <p:nvCxnSpPr>
          <p:cNvPr id="7" name="Gebogen verbindingslijn 6"/>
          <p:cNvCxnSpPr/>
          <p:nvPr/>
        </p:nvCxnSpPr>
        <p:spPr>
          <a:xfrm flipV="1">
            <a:off x="7624248" y="3305908"/>
            <a:ext cx="1608432" cy="1333696"/>
          </a:xfrm>
          <a:prstGeom prst="bentConnector3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54582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74"/>
    </mc:Choice>
    <mc:Fallback>
      <p:transition spd="slow" advTm="64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fgeschuind enkele hoek rechthoek 3"/>
          <p:cNvSpPr/>
          <p:nvPr/>
        </p:nvSpPr>
        <p:spPr>
          <a:xfrm>
            <a:off x="1026110" y="587326"/>
            <a:ext cx="10077573" cy="5996354"/>
          </a:xfrm>
          <a:prstGeom prst="snip1Rect">
            <a:avLst/>
          </a:prstGeom>
          <a:gradFill>
            <a:gsLst>
              <a:gs pos="0">
                <a:schemeClr val="accent4">
                  <a:tint val="62000"/>
                  <a:hueMod val="94000"/>
                  <a:satMod val="140000"/>
                  <a:lumMod val="110000"/>
                  <a:alpha val="19000"/>
                </a:schemeClr>
              </a:gs>
              <a:gs pos="100000">
                <a:schemeClr val="accent4">
                  <a:tint val="84000"/>
                  <a:satMod val="160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84211" y="685800"/>
            <a:ext cx="10159799" cy="3615267"/>
          </a:xfrm>
        </p:spPr>
        <p:txBody>
          <a:bodyPr>
            <a:normAutofit/>
          </a:bodyPr>
          <a:lstStyle/>
          <a:p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This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message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will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not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self-destruct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due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to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</a:t>
            </a:r>
            <a:r>
              <a:rPr lang="nl-NL" sz="3600" dirty="0" err="1" smtClean="0">
                <a:solidFill>
                  <a:srgbClr val="FFC000"/>
                </a:solidFill>
                <a:latin typeface="OCR A Extended" panose="02010509020102010303" pitchFamily="50" charset="0"/>
              </a:rPr>
              <a:t>our</a:t>
            </a:r>
            <a:r>
              <a:rPr lang="nl-NL" sz="3600" dirty="0" smtClean="0">
                <a:solidFill>
                  <a:srgbClr val="FFC000"/>
                </a:solidFill>
                <a:latin typeface="OCR A Extended" panose="02010509020102010303" pitchFamily="50" charset="0"/>
              </a:rPr>
              <a:t> bezuinigingen</a:t>
            </a:r>
            <a:endParaRPr lang="nl-NL" sz="3600" dirty="0">
              <a:solidFill>
                <a:srgbClr val="FFC000"/>
              </a:solidFill>
              <a:latin typeface="OCR A Extended" panose="020105090201020103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3580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40"/>
    </mc:Choice>
    <mc:Fallback>
      <p:transition spd="slow" advTm="684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Segment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78</TotalTime>
  <Words>126</Words>
  <Application>Microsoft Office PowerPoint</Application>
  <PresentationFormat>Breedbeeld</PresentationFormat>
  <Paragraphs>33</Paragraphs>
  <Slides>10</Slides>
  <Notes>0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10</vt:i4>
      </vt:variant>
    </vt:vector>
  </HeadingPairs>
  <TitlesOfParts>
    <vt:vector size="15" baseType="lpstr">
      <vt:lpstr>Arial</vt:lpstr>
      <vt:lpstr>Century Gothic</vt:lpstr>
      <vt:lpstr>OCR A Extended</vt:lpstr>
      <vt:lpstr>Wingdings 3</vt:lpstr>
      <vt:lpstr>Segment</vt:lpstr>
      <vt:lpstr>PowerPoint-presentatie</vt:lpstr>
      <vt:lpstr>Starting</vt:lpstr>
      <vt:lpstr>Confirming identity</vt:lpstr>
      <vt:lpstr>Welkom special agent SGWD7 </vt:lpstr>
      <vt:lpstr>The mission</vt:lpstr>
      <vt:lpstr>She Will inform you of the newest technology and gadgets available for your mission</vt:lpstr>
      <vt:lpstr>Kahoot</vt:lpstr>
      <vt:lpstr>For back up about this gadgets, contact this woman </vt:lpstr>
      <vt:lpstr>PowerPoint-presentatie</vt:lpstr>
      <vt:lpstr>PowerPoint-presentatie</vt:lpstr>
    </vt:vector>
  </TitlesOfParts>
  <Company>Scholengemeenschap Were Di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martine kwinten</dc:creator>
  <cp:lastModifiedBy>martine kwinten</cp:lastModifiedBy>
  <cp:revision>8</cp:revision>
  <dcterms:created xsi:type="dcterms:W3CDTF">2015-07-12T18:50:30Z</dcterms:created>
  <dcterms:modified xsi:type="dcterms:W3CDTF">2015-07-12T20:08:52Z</dcterms:modified>
</cp:coreProperties>
</file>