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eknop: Aangepast 3">
            <a:hlinkClick r:id="" action="ppaction://hlinkshowjump?jump=nextslide" highlightClick="1"/>
          </p:cNvPr>
          <p:cNvSpPr/>
          <p:nvPr/>
        </p:nvSpPr>
        <p:spPr>
          <a:xfrm>
            <a:off x="4909624" y="3154550"/>
            <a:ext cx="2513012" cy="900332"/>
          </a:xfrm>
          <a:prstGeom prst="actionButtonBlank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400" dirty="0" smtClean="0">
                <a:latin typeface="OCR A Extended" panose="02010509020102010303" pitchFamily="50" charset="0"/>
              </a:rPr>
              <a:t>ENTER</a:t>
            </a:r>
            <a:endParaRPr lang="nl-NL" sz="4400" dirty="0">
              <a:latin typeface="OCR A Extended" panose="02010509020102010303" pitchFamily="50" charset="0"/>
            </a:endParaRPr>
          </a:p>
        </p:txBody>
      </p:sp>
      <p:pic>
        <p:nvPicPr>
          <p:cNvPr id="5" name="James Bond 007 Movie Theme 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9194" y="3552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613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93"/>
    </mc:Choice>
    <mc:Fallback>
      <p:transition spd="slow" advTm="40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schuind enkele hoek rechthoek 3"/>
          <p:cNvSpPr/>
          <p:nvPr/>
        </p:nvSpPr>
        <p:spPr>
          <a:xfrm>
            <a:off x="1026110" y="587326"/>
            <a:ext cx="10077573" cy="5996354"/>
          </a:xfrm>
          <a:prstGeom prst="snip1Rect">
            <a:avLst/>
          </a:prstGeom>
          <a:gradFill>
            <a:gsLst>
              <a:gs pos="0">
                <a:schemeClr val="accent4">
                  <a:tint val="62000"/>
                  <a:hueMod val="94000"/>
                  <a:satMod val="140000"/>
                  <a:lumMod val="110000"/>
                  <a:alpha val="19000"/>
                </a:schemeClr>
              </a:gs>
              <a:gs pos="100000">
                <a:schemeClr val="accent4">
                  <a:tint val="84000"/>
                  <a:satMod val="16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4211" y="685800"/>
            <a:ext cx="10159799" cy="3615267"/>
          </a:xfrm>
        </p:spPr>
        <p:txBody>
          <a:bodyPr>
            <a:normAutofit/>
          </a:bodyPr>
          <a:lstStyle/>
          <a:p>
            <a:r>
              <a:rPr lang="nl-NL" sz="3600" dirty="0" err="1" smtClean="0">
                <a:solidFill>
                  <a:schemeClr val="bg1"/>
                </a:solidFill>
                <a:latin typeface="OCR A Extended" panose="02010509020102010303" pitchFamily="50" charset="0"/>
              </a:rPr>
              <a:t>Good</a:t>
            </a:r>
            <a:r>
              <a:rPr lang="nl-NL" sz="3600" dirty="0" smtClean="0">
                <a:solidFill>
                  <a:schemeClr val="bg1"/>
                </a:solidFill>
                <a:latin typeface="OCR A Extended" panose="02010509020102010303" pitchFamily="50" charset="0"/>
              </a:rPr>
              <a:t> </a:t>
            </a:r>
            <a:r>
              <a:rPr lang="nl-NL" sz="3600" dirty="0" err="1" smtClean="0">
                <a:solidFill>
                  <a:schemeClr val="bg1"/>
                </a:solidFill>
                <a:latin typeface="OCR A Extended" panose="02010509020102010303" pitchFamily="50" charset="0"/>
              </a:rPr>
              <a:t>luck</a:t>
            </a:r>
            <a:r>
              <a:rPr lang="nl-NL" sz="3600" dirty="0" smtClean="0">
                <a:solidFill>
                  <a:schemeClr val="bg1"/>
                </a:solidFill>
                <a:latin typeface="OCR A Extended" panose="02010509020102010303" pitchFamily="50" charset="0"/>
              </a:rPr>
              <a:t> </a:t>
            </a:r>
            <a:r>
              <a:rPr lang="nl-NL" sz="3600" dirty="0" err="1" smtClean="0">
                <a:solidFill>
                  <a:schemeClr val="bg1"/>
                </a:solidFill>
                <a:latin typeface="OCR A Extended" panose="02010509020102010303" pitchFamily="50" charset="0"/>
              </a:rPr>
              <a:t>agents</a:t>
            </a:r>
            <a:r>
              <a:rPr lang="nl-NL" sz="3600" dirty="0" smtClean="0">
                <a:solidFill>
                  <a:schemeClr val="bg1"/>
                </a:solidFill>
                <a:latin typeface="OCR A Extended" panose="02010509020102010303" pitchFamily="50" charset="0"/>
              </a:rPr>
              <a:t>!</a:t>
            </a:r>
          </a:p>
          <a:p>
            <a:endParaRPr lang="nl-NL" sz="3600" dirty="0">
              <a:solidFill>
                <a:schemeClr val="bg1"/>
              </a:solidFill>
              <a:latin typeface="OCR A Extended" panose="02010509020102010303" pitchFamily="50" charset="0"/>
            </a:endParaRPr>
          </a:p>
          <a:p>
            <a:r>
              <a:rPr lang="nl-NL" sz="3600" dirty="0" smtClean="0">
                <a:solidFill>
                  <a:schemeClr val="bg1"/>
                </a:solidFill>
                <a:latin typeface="OCR A Extended" panose="02010509020102010303" pitchFamily="50" charset="0"/>
              </a:rPr>
              <a:t>The </a:t>
            </a:r>
            <a:r>
              <a:rPr lang="nl-NL" sz="3600" dirty="0" err="1" smtClean="0">
                <a:solidFill>
                  <a:schemeClr val="bg1"/>
                </a:solidFill>
                <a:latin typeface="OCR A Extended" panose="02010509020102010303" pitchFamily="50" charset="0"/>
              </a:rPr>
              <a:t>world</a:t>
            </a:r>
            <a:r>
              <a:rPr lang="nl-NL" sz="3600" dirty="0" smtClean="0">
                <a:solidFill>
                  <a:schemeClr val="bg1"/>
                </a:solidFill>
                <a:latin typeface="OCR A Extended" panose="02010509020102010303" pitchFamily="50" charset="0"/>
              </a:rPr>
              <a:t> (</a:t>
            </a:r>
            <a:r>
              <a:rPr lang="nl-NL" sz="3600" dirty="0" err="1" smtClean="0">
                <a:solidFill>
                  <a:schemeClr val="bg1"/>
                </a:solidFill>
                <a:latin typeface="OCR A Extended" panose="02010509020102010303" pitchFamily="50" charset="0"/>
              </a:rPr>
              <a:t>and</a:t>
            </a:r>
            <a:r>
              <a:rPr lang="nl-NL" sz="3600" dirty="0" smtClean="0">
                <a:solidFill>
                  <a:schemeClr val="bg1"/>
                </a:solidFill>
                <a:latin typeface="OCR A Extended" panose="02010509020102010303" pitchFamily="50" charset="0"/>
              </a:rPr>
              <a:t> Ivo) are </a:t>
            </a:r>
            <a:r>
              <a:rPr lang="nl-NL" sz="3600" dirty="0" err="1" smtClean="0">
                <a:solidFill>
                  <a:schemeClr val="bg1"/>
                </a:solidFill>
                <a:latin typeface="OCR A Extended" panose="02010509020102010303" pitchFamily="50" charset="0"/>
              </a:rPr>
              <a:t>counting</a:t>
            </a:r>
            <a:r>
              <a:rPr lang="nl-NL" sz="3600" dirty="0" smtClean="0">
                <a:solidFill>
                  <a:schemeClr val="bg1"/>
                </a:solidFill>
                <a:latin typeface="OCR A Extended" panose="02010509020102010303" pitchFamily="50" charset="0"/>
              </a:rPr>
              <a:t> on </a:t>
            </a:r>
            <a:r>
              <a:rPr lang="nl-NL" sz="3600" dirty="0" err="1" smtClean="0">
                <a:solidFill>
                  <a:schemeClr val="bg1"/>
                </a:solidFill>
                <a:latin typeface="OCR A Extended" panose="02010509020102010303" pitchFamily="50" charset="0"/>
              </a:rPr>
              <a:t>you</a:t>
            </a:r>
            <a:r>
              <a:rPr lang="nl-NL" sz="3600" dirty="0" smtClean="0">
                <a:solidFill>
                  <a:schemeClr val="bg1"/>
                </a:solidFill>
                <a:latin typeface="OCR A Extended" panose="02010509020102010303" pitchFamily="50" charset="0"/>
              </a:rPr>
              <a:t>!</a:t>
            </a:r>
            <a:endParaRPr lang="nl-NL" sz="3600" dirty="0">
              <a:solidFill>
                <a:schemeClr val="bg1"/>
              </a:solidFill>
              <a:latin typeface="OCR A Extended" panose="020105090201020103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452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69"/>
    </mc:Choice>
    <mc:Fallback>
      <p:transition spd="slow" advTm="49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 smtClean="0">
                <a:latin typeface="OCR A Extended" panose="02010509020102010303" pitchFamily="50" charset="0"/>
              </a:rPr>
              <a:t>Starting</a:t>
            </a:r>
            <a:endParaRPr lang="nl-NL" dirty="0">
              <a:latin typeface="OCR A Extended" panose="02010509020102010303" pitchFamily="50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sz="4400" dirty="0" smtClean="0">
                <a:solidFill>
                  <a:schemeClr val="tx1">
                    <a:lumMod val="95000"/>
                  </a:schemeClr>
                </a:solidFill>
                <a:latin typeface="OCR A Extended" panose="02010509020102010303" pitchFamily="50" charset="0"/>
              </a:rPr>
              <a:t>briefing</a:t>
            </a:r>
            <a:endParaRPr lang="nl-NL" sz="4400" dirty="0">
              <a:solidFill>
                <a:schemeClr val="tx1">
                  <a:lumMod val="95000"/>
                </a:schemeClr>
              </a:solidFill>
              <a:latin typeface="OCR A Extended" panose="020105090201020103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995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88"/>
    </mc:Choice>
    <mc:Fallback>
      <p:transition spd="slow" advTm="33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>
                <a:latin typeface="OCR A Extended" panose="02010509020102010303" pitchFamily="50" charset="0"/>
              </a:rPr>
              <a:t>Confirming</a:t>
            </a:r>
            <a:r>
              <a:rPr lang="nl-NL" dirty="0" smtClean="0">
                <a:latin typeface="OCR A Extended" panose="02010509020102010303" pitchFamily="50" charset="0"/>
              </a:rPr>
              <a:t> </a:t>
            </a:r>
            <a:r>
              <a:rPr lang="nl-NL" dirty="0" err="1" smtClean="0">
                <a:latin typeface="OCR A Extended" panose="02010509020102010303" pitchFamily="50" charset="0"/>
              </a:rPr>
              <a:t>identity</a:t>
            </a:r>
            <a:endParaRPr lang="nl-NL" dirty="0">
              <a:latin typeface="OCR A Extended" panose="02010509020102010303" pitchFamily="50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4212" y="1828800"/>
            <a:ext cx="4337954" cy="2472267"/>
          </a:xfrm>
        </p:spPr>
        <p:txBody>
          <a:bodyPr>
            <a:normAutofit/>
          </a:bodyPr>
          <a:lstStyle/>
          <a:p>
            <a:r>
              <a:rPr lang="nl-NL" sz="4000" dirty="0" err="1" smtClean="0">
                <a:solidFill>
                  <a:srgbClr val="FFFF00"/>
                </a:solidFill>
                <a:latin typeface="OCR A Extended" panose="02010509020102010303" pitchFamily="50" charset="0"/>
              </a:rPr>
              <a:t>Starting</a:t>
            </a:r>
            <a:r>
              <a:rPr lang="nl-NL" sz="4000" dirty="0" smtClean="0">
                <a:solidFill>
                  <a:srgbClr val="FFFF00"/>
                </a:solidFill>
                <a:latin typeface="OCR A Extended" panose="02010509020102010303" pitchFamily="50" charset="0"/>
              </a:rPr>
              <a:t> </a:t>
            </a:r>
            <a:r>
              <a:rPr lang="nl-NL" sz="4000" dirty="0" err="1" smtClean="0">
                <a:solidFill>
                  <a:srgbClr val="FFFF00"/>
                </a:solidFill>
                <a:latin typeface="OCR A Extended" panose="02010509020102010303" pitchFamily="50" charset="0"/>
              </a:rPr>
              <a:t>retinal</a:t>
            </a:r>
            <a:r>
              <a:rPr lang="nl-NL" sz="4000" dirty="0" smtClean="0">
                <a:solidFill>
                  <a:srgbClr val="FFFF00"/>
                </a:solidFill>
                <a:latin typeface="OCR A Extended" panose="02010509020102010303" pitchFamily="50" charset="0"/>
              </a:rPr>
              <a:t> scan</a:t>
            </a:r>
            <a:endParaRPr lang="nl-NL" sz="4000" dirty="0">
              <a:solidFill>
                <a:srgbClr val="FFFF00"/>
              </a:solidFill>
              <a:latin typeface="OCR A Extended" panose="02010509020102010303" pitchFamily="50" charset="0"/>
            </a:endParaRPr>
          </a:p>
        </p:txBody>
      </p:sp>
      <p:pic>
        <p:nvPicPr>
          <p:cNvPr id="1026" name="Picture 2" descr="https://www.creditwritedowns.com/wp-content/uploads/2013/02/Rad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568" y="770384"/>
            <a:ext cx="4965065" cy="496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ctieknop: Aangepast 3">
            <a:hlinkClick r:id="" action="ppaction://hlinkshowjump?jump=nextslide" highlightClick="1"/>
          </p:cNvPr>
          <p:cNvSpPr/>
          <p:nvPr/>
        </p:nvSpPr>
        <p:spPr>
          <a:xfrm>
            <a:off x="9411286" y="2715065"/>
            <a:ext cx="2560320" cy="886264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rgbClr val="00B050"/>
                </a:solidFill>
                <a:latin typeface="OCR A Extended" panose="02010509020102010303" pitchFamily="50" charset="0"/>
              </a:rPr>
              <a:t>Identity </a:t>
            </a:r>
            <a:r>
              <a:rPr lang="nl-NL" dirty="0" err="1" smtClean="0">
                <a:solidFill>
                  <a:srgbClr val="00B050"/>
                </a:solidFill>
                <a:latin typeface="OCR A Extended" panose="02010509020102010303" pitchFamily="50" charset="0"/>
              </a:rPr>
              <a:t>checked</a:t>
            </a:r>
            <a:endParaRPr lang="nl-NL" dirty="0">
              <a:solidFill>
                <a:srgbClr val="00B050"/>
              </a:solidFill>
              <a:latin typeface="OCR A Extended" panose="020105090201020103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207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25"/>
    </mc:Choice>
    <mc:Fallback>
      <p:transition spd="slow" advTm="72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35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16397" y="2728870"/>
            <a:ext cx="5871332" cy="1507067"/>
          </a:xfrm>
        </p:spPr>
        <p:txBody>
          <a:bodyPr/>
          <a:lstStyle/>
          <a:p>
            <a:pPr algn="ctr"/>
            <a:r>
              <a:rPr lang="nl-NL" b="1" dirty="0" smtClean="0">
                <a:solidFill>
                  <a:srgbClr val="FFFF00"/>
                </a:solidFill>
                <a:latin typeface="OCR A Extended" panose="02010509020102010303" pitchFamily="50" charset="0"/>
              </a:rPr>
              <a:t>Welkom special agent</a:t>
            </a:r>
            <a:br>
              <a:rPr lang="nl-NL" b="1" dirty="0" smtClean="0">
                <a:solidFill>
                  <a:srgbClr val="FFFF00"/>
                </a:solidFill>
                <a:latin typeface="OCR A Extended" panose="02010509020102010303" pitchFamily="50" charset="0"/>
              </a:rPr>
            </a:br>
            <a:r>
              <a:rPr lang="nl-NL" b="1" dirty="0" smtClean="0">
                <a:solidFill>
                  <a:srgbClr val="FFFF00"/>
                </a:solidFill>
                <a:latin typeface="OCR A Extended" panose="02010509020102010303" pitchFamily="50" charset="0"/>
              </a:rPr>
              <a:t>SGWD7 </a:t>
            </a:r>
            <a:endParaRPr lang="nl-NL" b="1" dirty="0">
              <a:solidFill>
                <a:srgbClr val="FFFF00"/>
              </a:solidFill>
              <a:latin typeface="OCR A Extended" panose="020105090201020103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516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05"/>
    </mc:Choice>
    <mc:Fallback>
      <p:transition spd="slow" advTm="4905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schuind enkele hoek rechthoek 3"/>
          <p:cNvSpPr/>
          <p:nvPr/>
        </p:nvSpPr>
        <p:spPr>
          <a:xfrm>
            <a:off x="1026110" y="587326"/>
            <a:ext cx="10077573" cy="5996354"/>
          </a:xfrm>
          <a:prstGeom prst="snip1Rect">
            <a:avLst/>
          </a:prstGeom>
          <a:gradFill>
            <a:gsLst>
              <a:gs pos="0">
                <a:schemeClr val="accent4">
                  <a:tint val="62000"/>
                  <a:hueMod val="94000"/>
                  <a:satMod val="140000"/>
                  <a:lumMod val="110000"/>
                  <a:alpha val="19000"/>
                </a:schemeClr>
              </a:gs>
              <a:gs pos="100000">
                <a:schemeClr val="accent4">
                  <a:tint val="84000"/>
                  <a:satMod val="16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04717" y="587326"/>
            <a:ext cx="8534400" cy="1507067"/>
          </a:xfrm>
        </p:spPr>
        <p:txBody>
          <a:bodyPr>
            <a:normAutofit/>
          </a:bodyPr>
          <a:lstStyle/>
          <a:p>
            <a:r>
              <a:rPr lang="nl-NL" sz="4800" b="1" dirty="0" smtClean="0">
                <a:solidFill>
                  <a:srgbClr val="FFFF00"/>
                </a:solidFill>
                <a:latin typeface="OCR A Extended" panose="02010509020102010303" pitchFamily="50" charset="0"/>
              </a:rPr>
              <a:t>The mission</a:t>
            </a:r>
            <a:endParaRPr lang="nl-NL" sz="4800" b="1" dirty="0">
              <a:solidFill>
                <a:srgbClr val="FFFF00"/>
              </a:solidFill>
              <a:latin typeface="OCR A Extended" panose="02010509020102010303" pitchFamily="50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463040" y="1871003"/>
            <a:ext cx="80045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err="1" smtClean="0">
                <a:solidFill>
                  <a:schemeClr val="bg1"/>
                </a:solidFill>
                <a:latin typeface="OCR A Extended" panose="02010509020102010303" pitchFamily="50" charset="0"/>
              </a:rPr>
              <a:t>Goodmorning</a:t>
            </a:r>
            <a:r>
              <a:rPr lang="nl-NL" sz="2400" b="1" dirty="0" smtClean="0">
                <a:solidFill>
                  <a:schemeClr val="bg1"/>
                </a:solidFill>
                <a:latin typeface="OCR A Extended" panose="02010509020102010303" pitchFamily="50" charset="0"/>
              </a:rPr>
              <a:t> special </a:t>
            </a:r>
            <a:r>
              <a:rPr lang="nl-NL" sz="2400" b="1" dirty="0" err="1" smtClean="0">
                <a:solidFill>
                  <a:schemeClr val="bg1"/>
                </a:solidFill>
                <a:latin typeface="OCR A Extended" panose="02010509020102010303" pitchFamily="50" charset="0"/>
              </a:rPr>
              <a:t>agents</a:t>
            </a:r>
            <a:r>
              <a:rPr lang="nl-NL" sz="2400" b="1" dirty="0" smtClean="0">
                <a:solidFill>
                  <a:schemeClr val="bg1"/>
                </a:solidFill>
                <a:latin typeface="OCR A Extended" panose="02010509020102010303" pitchFamily="50" charset="0"/>
              </a:rPr>
              <a:t> of SGWD</a:t>
            </a:r>
          </a:p>
          <a:p>
            <a:endParaRPr lang="nl-NL" sz="2400" b="1" dirty="0">
              <a:solidFill>
                <a:schemeClr val="bg1"/>
              </a:solidFill>
              <a:latin typeface="OCR A Extended" panose="02010509020102010303" pitchFamily="50" charset="0"/>
            </a:endParaRPr>
          </a:p>
          <a:p>
            <a:r>
              <a:rPr lang="nl-NL" sz="2400" b="1" dirty="0" err="1" smtClean="0">
                <a:solidFill>
                  <a:schemeClr val="bg1"/>
                </a:solidFill>
                <a:latin typeface="OCR A Extended" panose="02010509020102010303" pitchFamily="50" charset="0"/>
              </a:rPr>
              <a:t>Your</a:t>
            </a:r>
            <a:r>
              <a:rPr lang="nl-NL" sz="2400" b="1" dirty="0" smtClean="0">
                <a:solidFill>
                  <a:schemeClr val="bg1"/>
                </a:solidFill>
                <a:latin typeface="OCR A Extended" panose="02010509020102010303" pitchFamily="50" charset="0"/>
              </a:rPr>
              <a:t> mission </a:t>
            </a:r>
            <a:r>
              <a:rPr lang="nl-NL" sz="2400" b="1" dirty="0" err="1" smtClean="0">
                <a:solidFill>
                  <a:schemeClr val="bg1"/>
                </a:solidFill>
                <a:latin typeface="OCR A Extended" panose="02010509020102010303" pitchFamily="50" charset="0"/>
              </a:rPr>
              <a:t>for</a:t>
            </a:r>
            <a:r>
              <a:rPr lang="nl-NL" sz="2400" b="1" dirty="0" smtClean="0">
                <a:solidFill>
                  <a:schemeClr val="bg1"/>
                </a:solidFill>
                <a:latin typeface="OCR A Extended" panose="02010509020102010303" pitchFamily="50" charset="0"/>
              </a:rPr>
              <a:t> the next </a:t>
            </a:r>
            <a:r>
              <a:rPr lang="nl-NL" sz="2400" b="1" dirty="0" err="1" smtClean="0">
                <a:solidFill>
                  <a:schemeClr val="bg1"/>
                </a:solidFill>
                <a:latin typeface="OCR A Extended" panose="02010509020102010303" pitchFamily="50" charset="0"/>
              </a:rPr>
              <a:t>year</a:t>
            </a:r>
            <a:r>
              <a:rPr lang="nl-NL" sz="2400" b="1" dirty="0" smtClean="0">
                <a:solidFill>
                  <a:schemeClr val="bg1"/>
                </a:solidFill>
                <a:latin typeface="OCR A Extended" panose="02010509020102010303" pitchFamily="50" charset="0"/>
              </a:rPr>
              <a:t> is:</a:t>
            </a:r>
          </a:p>
          <a:p>
            <a:r>
              <a:rPr lang="nl-NL" sz="2400" b="1" dirty="0" smtClean="0">
                <a:solidFill>
                  <a:schemeClr val="bg1"/>
                </a:solidFill>
                <a:latin typeface="OCR A Extended" panose="02010509020102010303" pitchFamily="50" charset="0"/>
              </a:rPr>
              <a:t>Make </a:t>
            </a:r>
            <a:r>
              <a:rPr lang="nl-NL" sz="2400" b="1" dirty="0" err="1" smtClean="0">
                <a:solidFill>
                  <a:schemeClr val="bg1"/>
                </a:solidFill>
                <a:latin typeface="OCR A Extended" panose="02010509020102010303" pitchFamily="50" charset="0"/>
              </a:rPr>
              <a:t>an</a:t>
            </a:r>
            <a:r>
              <a:rPr lang="nl-NL" sz="2400" b="1" dirty="0" smtClean="0">
                <a:solidFill>
                  <a:schemeClr val="bg1"/>
                </a:solidFill>
                <a:latin typeface="OCR A Extended" panose="02010509020102010303" pitchFamily="50" charset="0"/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  <a:latin typeface="OCR A Extended" panose="02010509020102010303" pitchFamily="50" charset="0"/>
              </a:rPr>
              <a:t>impression</a:t>
            </a:r>
            <a:r>
              <a:rPr lang="nl-NL" sz="2400" b="1" dirty="0" smtClean="0">
                <a:solidFill>
                  <a:schemeClr val="bg1"/>
                </a:solidFill>
                <a:latin typeface="OCR A Extended" panose="02010509020102010303" pitchFamily="50" charset="0"/>
              </a:rPr>
              <a:t> on </a:t>
            </a:r>
            <a:r>
              <a:rPr lang="nl-NL" sz="2400" b="1" dirty="0" err="1" smtClean="0">
                <a:solidFill>
                  <a:schemeClr val="bg1"/>
                </a:solidFill>
                <a:latin typeface="OCR A Extended" panose="02010509020102010303" pitchFamily="50" charset="0"/>
              </a:rPr>
              <a:t>this</a:t>
            </a:r>
            <a:r>
              <a:rPr lang="nl-NL" sz="2400" b="1" dirty="0" smtClean="0">
                <a:solidFill>
                  <a:schemeClr val="bg1"/>
                </a:solidFill>
                <a:latin typeface="OCR A Extended" panose="02010509020102010303" pitchFamily="50" charset="0"/>
              </a:rPr>
              <a:t> man: </a:t>
            </a:r>
          </a:p>
          <a:p>
            <a:r>
              <a:rPr lang="nl-NL" sz="2400" b="1" dirty="0" smtClean="0">
                <a:solidFill>
                  <a:schemeClr val="bg1"/>
                </a:solidFill>
                <a:latin typeface="OCR A Extended" panose="02010509020102010303" pitchFamily="50" charset="0"/>
              </a:rPr>
              <a:t> </a:t>
            </a:r>
            <a:endParaRPr lang="nl-NL" sz="2400" b="1" dirty="0">
              <a:solidFill>
                <a:schemeClr val="bg1"/>
              </a:solidFill>
              <a:latin typeface="OCR A Extended" panose="02010509020102010303" pitchFamily="50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254" y="4161223"/>
            <a:ext cx="1011936" cy="1517904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cxnSp>
        <p:nvCxnSpPr>
          <p:cNvPr id="8" name="Gebogen verbindingslijn 7"/>
          <p:cNvCxnSpPr/>
          <p:nvPr/>
        </p:nvCxnSpPr>
        <p:spPr>
          <a:xfrm>
            <a:off x="5697415" y="3516923"/>
            <a:ext cx="2016839" cy="140325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0937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72"/>
    </mc:Choice>
    <mc:Fallback>
      <p:transition spd="slow" advTm="82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schuind enkele hoek rechthoek 3"/>
          <p:cNvSpPr/>
          <p:nvPr/>
        </p:nvSpPr>
        <p:spPr>
          <a:xfrm>
            <a:off x="1026110" y="587326"/>
            <a:ext cx="10077573" cy="5996354"/>
          </a:xfrm>
          <a:prstGeom prst="snip1Rect">
            <a:avLst/>
          </a:prstGeom>
          <a:gradFill>
            <a:gsLst>
              <a:gs pos="0">
                <a:schemeClr val="accent4">
                  <a:tint val="62000"/>
                  <a:hueMod val="94000"/>
                  <a:satMod val="140000"/>
                  <a:lumMod val="110000"/>
                  <a:alpha val="19000"/>
                </a:schemeClr>
              </a:gs>
              <a:gs pos="100000">
                <a:schemeClr val="accent4">
                  <a:tint val="84000"/>
                  <a:satMod val="16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03190" y="4399541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nl-NL" b="1" dirty="0" err="1" smtClean="0">
                <a:solidFill>
                  <a:schemeClr val="bg1"/>
                </a:solidFill>
                <a:latin typeface="OCR A Extended" panose="02010509020102010303" pitchFamily="50" charset="0"/>
              </a:rPr>
              <a:t>She</a:t>
            </a:r>
            <a:r>
              <a:rPr lang="nl-NL" b="1" dirty="0" smtClean="0">
                <a:solidFill>
                  <a:schemeClr val="bg1"/>
                </a:solidFill>
                <a:latin typeface="OCR A Extended" panose="02010509020102010303" pitchFamily="50" charset="0"/>
              </a:rPr>
              <a:t> Will </a:t>
            </a:r>
            <a:r>
              <a:rPr lang="nl-NL" b="1" dirty="0" err="1" smtClean="0">
                <a:solidFill>
                  <a:schemeClr val="bg1"/>
                </a:solidFill>
                <a:latin typeface="OCR A Extended" panose="02010509020102010303" pitchFamily="50" charset="0"/>
              </a:rPr>
              <a:t>inform</a:t>
            </a:r>
            <a:r>
              <a:rPr lang="nl-NL" b="1" dirty="0" smtClean="0">
                <a:solidFill>
                  <a:schemeClr val="bg1"/>
                </a:solidFill>
                <a:latin typeface="OCR A Extended" panose="02010509020102010303" pitchFamily="50" charset="0"/>
              </a:rPr>
              <a:t> </a:t>
            </a:r>
            <a:r>
              <a:rPr lang="nl-NL" b="1" dirty="0" err="1" smtClean="0">
                <a:solidFill>
                  <a:schemeClr val="bg1"/>
                </a:solidFill>
                <a:latin typeface="OCR A Extended" panose="02010509020102010303" pitchFamily="50" charset="0"/>
              </a:rPr>
              <a:t>you</a:t>
            </a:r>
            <a:r>
              <a:rPr lang="nl-NL" b="1" dirty="0" smtClean="0">
                <a:solidFill>
                  <a:schemeClr val="bg1"/>
                </a:solidFill>
                <a:latin typeface="OCR A Extended" panose="02010509020102010303" pitchFamily="50" charset="0"/>
              </a:rPr>
              <a:t> of the </a:t>
            </a:r>
            <a:r>
              <a:rPr lang="nl-NL" b="1" dirty="0" err="1" smtClean="0">
                <a:solidFill>
                  <a:schemeClr val="bg1"/>
                </a:solidFill>
                <a:latin typeface="OCR A Extended" panose="02010509020102010303" pitchFamily="50" charset="0"/>
              </a:rPr>
              <a:t>newest</a:t>
            </a:r>
            <a:r>
              <a:rPr lang="nl-NL" b="1" dirty="0" smtClean="0">
                <a:solidFill>
                  <a:schemeClr val="bg1"/>
                </a:solidFill>
                <a:latin typeface="OCR A Extended" panose="02010509020102010303" pitchFamily="50" charset="0"/>
              </a:rPr>
              <a:t> </a:t>
            </a:r>
            <a:r>
              <a:rPr lang="nl-NL" b="1" dirty="0" err="1" smtClean="0">
                <a:solidFill>
                  <a:schemeClr val="bg1"/>
                </a:solidFill>
                <a:latin typeface="OCR A Extended" panose="02010509020102010303" pitchFamily="50" charset="0"/>
              </a:rPr>
              <a:t>technology</a:t>
            </a:r>
            <a:r>
              <a:rPr lang="nl-NL" b="1" dirty="0" smtClean="0">
                <a:solidFill>
                  <a:schemeClr val="bg1"/>
                </a:solidFill>
                <a:latin typeface="OCR A Extended" panose="02010509020102010303" pitchFamily="50" charset="0"/>
              </a:rPr>
              <a:t> </a:t>
            </a:r>
            <a:r>
              <a:rPr lang="nl-NL" b="1" dirty="0" err="1" smtClean="0">
                <a:solidFill>
                  <a:schemeClr val="bg1"/>
                </a:solidFill>
                <a:latin typeface="OCR A Extended" panose="02010509020102010303" pitchFamily="50" charset="0"/>
              </a:rPr>
              <a:t>and</a:t>
            </a:r>
            <a:r>
              <a:rPr lang="nl-NL" b="1" dirty="0" smtClean="0">
                <a:solidFill>
                  <a:schemeClr val="bg1"/>
                </a:solidFill>
                <a:latin typeface="OCR A Extended" panose="02010509020102010303" pitchFamily="50" charset="0"/>
              </a:rPr>
              <a:t> gadgets </a:t>
            </a:r>
            <a:r>
              <a:rPr lang="nl-NL" b="1" dirty="0" err="1" smtClean="0">
                <a:solidFill>
                  <a:schemeClr val="bg1"/>
                </a:solidFill>
                <a:latin typeface="OCR A Extended" panose="02010509020102010303" pitchFamily="50" charset="0"/>
              </a:rPr>
              <a:t>available</a:t>
            </a:r>
            <a:r>
              <a:rPr lang="nl-NL" b="1" dirty="0" smtClean="0">
                <a:solidFill>
                  <a:schemeClr val="bg1"/>
                </a:solidFill>
                <a:latin typeface="OCR A Extended" panose="02010509020102010303" pitchFamily="50" charset="0"/>
              </a:rPr>
              <a:t> </a:t>
            </a:r>
            <a:r>
              <a:rPr lang="nl-NL" b="1" dirty="0" err="1" smtClean="0">
                <a:solidFill>
                  <a:schemeClr val="bg1"/>
                </a:solidFill>
                <a:latin typeface="OCR A Extended" panose="02010509020102010303" pitchFamily="50" charset="0"/>
              </a:rPr>
              <a:t>for</a:t>
            </a:r>
            <a:r>
              <a:rPr lang="nl-NL" b="1" dirty="0" smtClean="0">
                <a:solidFill>
                  <a:schemeClr val="bg1"/>
                </a:solidFill>
                <a:latin typeface="OCR A Extended" panose="02010509020102010303" pitchFamily="50" charset="0"/>
              </a:rPr>
              <a:t> </a:t>
            </a:r>
            <a:r>
              <a:rPr lang="nl-NL" b="1" dirty="0" err="1" smtClean="0">
                <a:solidFill>
                  <a:schemeClr val="bg1"/>
                </a:solidFill>
                <a:latin typeface="OCR A Extended" panose="02010509020102010303" pitchFamily="50" charset="0"/>
              </a:rPr>
              <a:t>your</a:t>
            </a:r>
            <a:r>
              <a:rPr lang="nl-NL" b="1" dirty="0" smtClean="0">
                <a:solidFill>
                  <a:schemeClr val="bg1"/>
                </a:solidFill>
                <a:latin typeface="OCR A Extended" panose="02010509020102010303" pitchFamily="50" charset="0"/>
              </a:rPr>
              <a:t> mission</a:t>
            </a:r>
            <a:endParaRPr lang="nl-NL" b="1" dirty="0">
              <a:solidFill>
                <a:schemeClr val="bg1"/>
              </a:solidFill>
              <a:latin typeface="OCR A Extended" panose="02010509020102010303" pitchFamily="50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600" dirty="0" err="1" smtClean="0">
                <a:solidFill>
                  <a:srgbClr val="FFC000"/>
                </a:solidFill>
                <a:latin typeface="OCR A Extended" panose="02010509020102010303" pitchFamily="50" charset="0"/>
              </a:rPr>
              <a:t>This</a:t>
            </a:r>
            <a:r>
              <a:rPr lang="nl-NL" sz="3600" dirty="0" smtClean="0">
                <a:solidFill>
                  <a:srgbClr val="FFC000"/>
                </a:solidFill>
                <a:latin typeface="OCR A Extended" panose="02010509020102010303" pitchFamily="50" charset="0"/>
              </a:rPr>
              <a:t> </a:t>
            </a:r>
            <a:r>
              <a:rPr lang="nl-NL" sz="3600" dirty="0" err="1" smtClean="0">
                <a:solidFill>
                  <a:srgbClr val="FFC000"/>
                </a:solidFill>
                <a:latin typeface="OCR A Extended" panose="02010509020102010303" pitchFamily="50" charset="0"/>
              </a:rPr>
              <a:t>agents</a:t>
            </a:r>
            <a:r>
              <a:rPr lang="nl-NL" sz="3600" dirty="0" smtClean="0">
                <a:solidFill>
                  <a:srgbClr val="FFC000"/>
                </a:solidFill>
                <a:latin typeface="OCR A Extended" panose="02010509020102010303" pitchFamily="50" charset="0"/>
              </a:rPr>
              <a:t> is </a:t>
            </a:r>
            <a:r>
              <a:rPr lang="nl-NL" sz="3600" dirty="0" err="1" smtClean="0">
                <a:solidFill>
                  <a:srgbClr val="FFC000"/>
                </a:solidFill>
                <a:latin typeface="OCR A Extended" panose="02010509020102010303" pitchFamily="50" charset="0"/>
              </a:rPr>
              <a:t>your</a:t>
            </a:r>
            <a:r>
              <a:rPr lang="nl-NL" sz="3600" dirty="0" smtClean="0">
                <a:solidFill>
                  <a:srgbClr val="FFC000"/>
                </a:solidFill>
                <a:latin typeface="OCR A Extended" panose="02010509020102010303" pitchFamily="50" charset="0"/>
              </a:rPr>
              <a:t> contact in the field: SGWD.KWN7</a:t>
            </a:r>
            <a:endParaRPr lang="nl-NL" sz="3600" dirty="0">
              <a:solidFill>
                <a:srgbClr val="FFC000"/>
              </a:solidFill>
              <a:latin typeface="OCR A Extended" panose="020105090201020103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91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89"/>
    </mc:Choice>
    <mc:Fallback>
      <p:transition spd="slow" advTm="7489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schuind enkele hoek rechthoek 3"/>
          <p:cNvSpPr/>
          <p:nvPr/>
        </p:nvSpPr>
        <p:spPr>
          <a:xfrm>
            <a:off x="958984" y="685801"/>
            <a:ext cx="10077573" cy="5996354"/>
          </a:xfrm>
          <a:prstGeom prst="snip1Rect">
            <a:avLst/>
          </a:prstGeom>
          <a:gradFill>
            <a:gsLst>
              <a:gs pos="0">
                <a:schemeClr val="accent4">
                  <a:tint val="62000"/>
                  <a:hueMod val="94000"/>
                  <a:satMod val="140000"/>
                  <a:lumMod val="110000"/>
                  <a:alpha val="19000"/>
                </a:schemeClr>
              </a:gs>
              <a:gs pos="100000">
                <a:schemeClr val="accent4">
                  <a:tint val="84000"/>
                  <a:satMod val="16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20643" y="4704081"/>
            <a:ext cx="2087124" cy="828171"/>
          </a:xfrm>
        </p:spPr>
        <p:txBody>
          <a:bodyPr>
            <a:normAutofit/>
          </a:bodyPr>
          <a:lstStyle/>
          <a:p>
            <a:r>
              <a:rPr lang="nl-NL" b="1" dirty="0" err="1" smtClean="0">
                <a:solidFill>
                  <a:schemeClr val="bg1"/>
                </a:solidFill>
                <a:latin typeface="OCR A Extended" panose="02010509020102010303" pitchFamily="50" charset="0"/>
              </a:rPr>
              <a:t>Kahoot</a:t>
            </a:r>
            <a:endParaRPr lang="nl-NL" b="1" dirty="0">
              <a:solidFill>
                <a:schemeClr val="bg1"/>
              </a:solidFill>
              <a:latin typeface="OCR A Extended" panose="02010509020102010303" pitchFamily="50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4211" y="685801"/>
            <a:ext cx="10419471" cy="1677572"/>
          </a:xfrm>
        </p:spPr>
        <p:txBody>
          <a:bodyPr>
            <a:normAutofit/>
          </a:bodyPr>
          <a:lstStyle/>
          <a:p>
            <a:r>
              <a:rPr lang="nl-NL" sz="3600" dirty="0" smtClean="0">
                <a:solidFill>
                  <a:srgbClr val="FFC000"/>
                </a:solidFill>
                <a:latin typeface="OCR A Extended" panose="02010509020102010303" pitchFamily="50" charset="0"/>
              </a:rPr>
              <a:t>The gadgets </a:t>
            </a:r>
            <a:r>
              <a:rPr lang="nl-NL" sz="3600" dirty="0" err="1" smtClean="0">
                <a:solidFill>
                  <a:srgbClr val="FFC000"/>
                </a:solidFill>
                <a:latin typeface="OCR A Extended" panose="02010509020102010303" pitchFamily="50" charset="0"/>
              </a:rPr>
              <a:t>that</a:t>
            </a:r>
            <a:r>
              <a:rPr lang="nl-NL" sz="3600" dirty="0" smtClean="0">
                <a:solidFill>
                  <a:srgbClr val="FFC000"/>
                </a:solidFill>
                <a:latin typeface="OCR A Extended" panose="02010509020102010303" pitchFamily="50" charset="0"/>
              </a:rPr>
              <a:t> are beschikbaar are the </a:t>
            </a:r>
            <a:r>
              <a:rPr lang="nl-NL" sz="3600" dirty="0" err="1" smtClean="0">
                <a:solidFill>
                  <a:srgbClr val="FFC000"/>
                </a:solidFill>
                <a:latin typeface="OCR A Extended" panose="02010509020102010303" pitchFamily="50" charset="0"/>
              </a:rPr>
              <a:t>following</a:t>
            </a:r>
            <a:r>
              <a:rPr lang="nl-NL" sz="3600" dirty="0" smtClean="0">
                <a:solidFill>
                  <a:srgbClr val="FFC000"/>
                </a:solidFill>
                <a:latin typeface="OCR A Extended" panose="02010509020102010303" pitchFamily="50" charset="0"/>
              </a:rPr>
              <a:t>:</a:t>
            </a:r>
            <a:endParaRPr lang="nl-NL" sz="3600" dirty="0">
              <a:solidFill>
                <a:srgbClr val="FFC000"/>
              </a:solidFill>
              <a:latin typeface="OCR A Extended" panose="02010509020102010303" pitchFamily="50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709" y="2740856"/>
            <a:ext cx="2479528" cy="1963225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2020643" y="3722468"/>
            <a:ext cx="2087124" cy="82817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b="1" dirty="0" err="1" smtClean="0">
                <a:solidFill>
                  <a:schemeClr val="bg1"/>
                </a:solidFill>
                <a:latin typeface="OCR A Extended" panose="02010509020102010303" pitchFamily="50" charset="0"/>
              </a:rPr>
              <a:t>Quayn</a:t>
            </a:r>
            <a:endParaRPr lang="nl-NL" b="1" dirty="0">
              <a:solidFill>
                <a:schemeClr val="bg1"/>
              </a:solidFill>
              <a:latin typeface="OCR A Extended" panose="02010509020102010303" pitchFamily="50" charset="0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985886" y="5537917"/>
            <a:ext cx="2087124" cy="82817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b="1" dirty="0" err="1" smtClean="0">
                <a:solidFill>
                  <a:schemeClr val="bg1"/>
                </a:solidFill>
                <a:latin typeface="OCR A Extended" panose="02010509020102010303" pitchFamily="50" charset="0"/>
              </a:rPr>
              <a:t>padlet</a:t>
            </a:r>
            <a:endParaRPr lang="nl-NL" b="1" dirty="0">
              <a:solidFill>
                <a:schemeClr val="bg1"/>
              </a:solidFill>
              <a:latin typeface="OCR A Extended" panose="02010509020102010303" pitchFamily="50" charset="0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7504698" y="4289995"/>
            <a:ext cx="2087124" cy="82817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b="1" dirty="0" err="1" smtClean="0">
                <a:solidFill>
                  <a:schemeClr val="bg1"/>
                </a:solidFill>
                <a:latin typeface="OCR A Extended" panose="02010509020102010303" pitchFamily="50" charset="0"/>
              </a:rPr>
              <a:t>learningapps</a:t>
            </a:r>
            <a:endParaRPr lang="nl-NL" b="1" dirty="0">
              <a:solidFill>
                <a:schemeClr val="bg1"/>
              </a:solidFill>
              <a:latin typeface="OCR A Extended" panose="02010509020102010303" pitchFamily="50" charset="0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7473166" y="3119641"/>
            <a:ext cx="2413025" cy="82817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b="1" dirty="0" err="1" smtClean="0">
                <a:solidFill>
                  <a:schemeClr val="bg1"/>
                </a:solidFill>
                <a:latin typeface="OCR A Extended" panose="02010509020102010303" pitchFamily="50" charset="0"/>
              </a:rPr>
              <a:t>educaplay</a:t>
            </a:r>
            <a:endParaRPr lang="nl-NL" b="1" dirty="0">
              <a:solidFill>
                <a:schemeClr val="bg1"/>
              </a:solidFill>
              <a:latin typeface="OCR A Extended" panose="02010509020102010303" pitchFamily="50" charset="0"/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7473166" y="2120378"/>
            <a:ext cx="2087124" cy="82817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b="1" dirty="0" err="1" smtClean="0">
                <a:solidFill>
                  <a:schemeClr val="bg1"/>
                </a:solidFill>
                <a:latin typeface="OCR A Extended" panose="02010509020102010303" pitchFamily="50" charset="0"/>
              </a:rPr>
              <a:t>edpuzzle</a:t>
            </a:r>
            <a:endParaRPr lang="nl-NL" b="1" dirty="0">
              <a:solidFill>
                <a:schemeClr val="bg1"/>
              </a:solidFill>
              <a:latin typeface="OCR A Extended" panose="02010509020102010303" pitchFamily="50" charset="0"/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1942324" y="2705555"/>
            <a:ext cx="2087124" cy="82817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b="1" dirty="0" err="1" smtClean="0">
                <a:solidFill>
                  <a:schemeClr val="bg1"/>
                </a:solidFill>
                <a:latin typeface="OCR A Extended" panose="02010509020102010303" pitchFamily="50" charset="0"/>
              </a:rPr>
              <a:t>glogster</a:t>
            </a:r>
            <a:endParaRPr lang="nl-NL" b="1" dirty="0">
              <a:solidFill>
                <a:schemeClr val="bg1"/>
              </a:solidFill>
              <a:latin typeface="OCR A Extended" panose="02010509020102010303" pitchFamily="50" charset="0"/>
            </a:endParaRP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7203737" y="5046263"/>
            <a:ext cx="2087124" cy="82817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b="1" dirty="0" err="1" smtClean="0">
                <a:solidFill>
                  <a:schemeClr val="bg1"/>
                </a:solidFill>
                <a:latin typeface="OCR A Extended" panose="02010509020102010303" pitchFamily="50" charset="0"/>
              </a:rPr>
              <a:t>blubbr</a:t>
            </a:r>
            <a:endParaRPr lang="nl-NL" b="1" dirty="0">
              <a:solidFill>
                <a:schemeClr val="bg1"/>
              </a:solidFill>
              <a:latin typeface="OCR A Extended" panose="02010509020102010303" pitchFamily="50" charset="0"/>
            </a:endParaRP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5002941" y="5071145"/>
            <a:ext cx="2087124" cy="82817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b="1" dirty="0" smtClean="0">
                <a:solidFill>
                  <a:schemeClr val="bg1"/>
                </a:solidFill>
                <a:latin typeface="OCR A Extended" panose="02010509020102010303" pitchFamily="50" charset="0"/>
              </a:rPr>
              <a:t>Google drive</a:t>
            </a:r>
            <a:endParaRPr lang="nl-NL" b="1" dirty="0">
              <a:solidFill>
                <a:schemeClr val="bg1"/>
              </a:solidFill>
              <a:latin typeface="OCR A Extended" panose="02010509020102010303" pitchFamily="50" charset="0"/>
            </a:endParaRPr>
          </a:p>
        </p:txBody>
      </p:sp>
      <p:cxnSp>
        <p:nvCxnSpPr>
          <p:cNvPr id="15" name="Gebogen verbindingslijn 14"/>
          <p:cNvCxnSpPr/>
          <p:nvPr/>
        </p:nvCxnSpPr>
        <p:spPr>
          <a:xfrm>
            <a:off x="3734660" y="4892821"/>
            <a:ext cx="914400" cy="9144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bogen verbindingslijn 16"/>
          <p:cNvCxnSpPr/>
          <p:nvPr/>
        </p:nvCxnSpPr>
        <p:spPr>
          <a:xfrm flipV="1">
            <a:off x="6710289" y="2565631"/>
            <a:ext cx="762877" cy="585176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Gebogen verbindingslijn 17"/>
          <p:cNvCxnSpPr/>
          <p:nvPr/>
        </p:nvCxnSpPr>
        <p:spPr>
          <a:xfrm>
            <a:off x="6710289" y="3350627"/>
            <a:ext cx="787884" cy="284229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Gebogen verbindingslijn 20"/>
          <p:cNvCxnSpPr/>
          <p:nvPr/>
        </p:nvCxnSpPr>
        <p:spPr>
          <a:xfrm>
            <a:off x="6525798" y="4330137"/>
            <a:ext cx="947368" cy="472775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Gebogen verbindingslijn 22"/>
          <p:cNvCxnSpPr/>
          <p:nvPr/>
        </p:nvCxnSpPr>
        <p:spPr>
          <a:xfrm rot="10800000">
            <a:off x="3830249" y="3008469"/>
            <a:ext cx="765319" cy="406852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Gebogen verbindingslijn 24"/>
          <p:cNvCxnSpPr/>
          <p:nvPr/>
        </p:nvCxnSpPr>
        <p:spPr>
          <a:xfrm rot="10800000" flipV="1">
            <a:off x="3559126" y="4015056"/>
            <a:ext cx="1114570" cy="215120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Gebogen verbindingslijn 26"/>
          <p:cNvCxnSpPr/>
          <p:nvPr/>
        </p:nvCxnSpPr>
        <p:spPr>
          <a:xfrm rot="10800000" flipV="1">
            <a:off x="3886300" y="4415204"/>
            <a:ext cx="827576" cy="702962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Gebogen verbindingslijn 28"/>
          <p:cNvCxnSpPr/>
          <p:nvPr/>
        </p:nvCxnSpPr>
        <p:spPr>
          <a:xfrm rot="5400000">
            <a:off x="4196728" y="4829828"/>
            <a:ext cx="940409" cy="682224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Gebogen verbindingslijn 30"/>
          <p:cNvCxnSpPr/>
          <p:nvPr/>
        </p:nvCxnSpPr>
        <p:spPr>
          <a:xfrm rot="16200000" flipH="1">
            <a:off x="5777051" y="4490462"/>
            <a:ext cx="602609" cy="508991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Gebogen verbindingslijn 32"/>
          <p:cNvCxnSpPr/>
          <p:nvPr/>
        </p:nvCxnSpPr>
        <p:spPr>
          <a:xfrm>
            <a:off x="6112827" y="4513159"/>
            <a:ext cx="1057522" cy="1019093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Tekstvak 34"/>
          <p:cNvSpPr txBox="1"/>
          <p:nvPr/>
        </p:nvSpPr>
        <p:spPr>
          <a:xfrm>
            <a:off x="1223889" y="6260123"/>
            <a:ext cx="9425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  <a:latin typeface="OCR A Extended" panose="02010509020102010303" pitchFamily="50" charset="0"/>
              </a:rPr>
              <a:t>Be </a:t>
            </a:r>
            <a:r>
              <a:rPr lang="nl-NL" dirty="0" err="1" smtClean="0">
                <a:solidFill>
                  <a:schemeClr val="bg1"/>
                </a:solidFill>
                <a:latin typeface="OCR A Extended" panose="02010509020102010303" pitchFamily="50" charset="0"/>
              </a:rPr>
              <a:t>sure</a:t>
            </a:r>
            <a:r>
              <a:rPr lang="nl-NL" dirty="0" smtClean="0">
                <a:solidFill>
                  <a:schemeClr val="bg1"/>
                </a:solidFill>
                <a:latin typeface="OCR A Extended" panose="02010509020102010303" pitchFamily="50" charset="0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latin typeface="OCR A Extended" panose="02010509020102010303" pitchFamily="50" charset="0"/>
              </a:rPr>
              <a:t>to</a:t>
            </a:r>
            <a:r>
              <a:rPr lang="nl-NL" dirty="0" smtClean="0">
                <a:solidFill>
                  <a:schemeClr val="bg1"/>
                </a:solidFill>
                <a:latin typeface="OCR A Extended" panose="02010509020102010303" pitchFamily="50" charset="0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latin typeface="OCR A Extended" panose="02010509020102010303" pitchFamily="50" charset="0"/>
              </a:rPr>
              <a:t>pick</a:t>
            </a:r>
            <a:r>
              <a:rPr lang="nl-NL" dirty="0" smtClean="0">
                <a:solidFill>
                  <a:schemeClr val="bg1"/>
                </a:solidFill>
                <a:latin typeface="OCR A Extended" panose="02010509020102010303" pitchFamily="50" charset="0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latin typeface="OCR A Extended" panose="02010509020102010303" pitchFamily="50" charset="0"/>
              </a:rPr>
              <a:t>your</a:t>
            </a:r>
            <a:r>
              <a:rPr lang="nl-NL" dirty="0" smtClean="0">
                <a:solidFill>
                  <a:schemeClr val="bg1"/>
                </a:solidFill>
                <a:latin typeface="OCR A Extended" panose="02010509020102010303" pitchFamily="50" charset="0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latin typeface="OCR A Extended" panose="02010509020102010303" pitchFamily="50" charset="0"/>
              </a:rPr>
              <a:t>favourite</a:t>
            </a:r>
            <a:r>
              <a:rPr lang="nl-NL" dirty="0" smtClean="0">
                <a:solidFill>
                  <a:schemeClr val="bg1"/>
                </a:solidFill>
                <a:latin typeface="OCR A Extended" panose="02010509020102010303" pitchFamily="50" charset="0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latin typeface="OCR A Extended" panose="02010509020102010303" pitchFamily="50" charset="0"/>
              </a:rPr>
              <a:t>tooltje</a:t>
            </a:r>
            <a:r>
              <a:rPr lang="nl-NL" dirty="0" smtClean="0">
                <a:solidFill>
                  <a:schemeClr val="bg1"/>
                </a:solidFill>
                <a:latin typeface="OCR A Extended" panose="02010509020102010303" pitchFamily="50" charset="0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latin typeface="OCR A Extended" panose="02010509020102010303" pitchFamily="50" charset="0"/>
              </a:rPr>
              <a:t>after</a:t>
            </a:r>
            <a:r>
              <a:rPr lang="nl-NL" dirty="0" smtClean="0">
                <a:solidFill>
                  <a:schemeClr val="bg1"/>
                </a:solidFill>
                <a:latin typeface="OCR A Extended" panose="02010509020102010303" pitchFamily="50" charset="0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latin typeface="OCR A Extended" panose="02010509020102010303" pitchFamily="50" charset="0"/>
              </a:rPr>
              <a:t>this</a:t>
            </a:r>
            <a:r>
              <a:rPr lang="nl-NL" dirty="0" smtClean="0">
                <a:solidFill>
                  <a:schemeClr val="bg1"/>
                </a:solidFill>
                <a:latin typeface="OCR A Extended" panose="02010509020102010303" pitchFamily="50" charset="0"/>
              </a:rPr>
              <a:t> briefing</a:t>
            </a:r>
            <a:endParaRPr lang="nl-NL" dirty="0">
              <a:solidFill>
                <a:schemeClr val="bg1"/>
              </a:solidFill>
              <a:latin typeface="OCR A Extended" panose="02010509020102010303" pitchFamily="50" charset="0"/>
            </a:endParaRPr>
          </a:p>
        </p:txBody>
      </p:sp>
      <p:cxnSp>
        <p:nvCxnSpPr>
          <p:cNvPr id="36" name="Gebogen verbindingslijn 35"/>
          <p:cNvCxnSpPr/>
          <p:nvPr/>
        </p:nvCxnSpPr>
        <p:spPr>
          <a:xfrm rot="5400000" flipH="1" flipV="1">
            <a:off x="5002769" y="2492822"/>
            <a:ext cx="585889" cy="445406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Titel 1"/>
          <p:cNvSpPr txBox="1">
            <a:spLocks/>
          </p:cNvSpPr>
          <p:nvPr/>
        </p:nvSpPr>
        <p:spPr>
          <a:xfrm>
            <a:off x="5562520" y="2045575"/>
            <a:ext cx="1607829" cy="58482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b="1" dirty="0" err="1" smtClean="0">
                <a:solidFill>
                  <a:schemeClr val="bg1"/>
                </a:solidFill>
                <a:latin typeface="OCR A Extended" panose="02010509020102010303" pitchFamily="50" charset="0"/>
              </a:rPr>
              <a:t>prezi</a:t>
            </a:r>
            <a:endParaRPr lang="nl-NL" b="1" dirty="0">
              <a:solidFill>
                <a:schemeClr val="bg1"/>
              </a:solidFill>
              <a:latin typeface="OCR A Extended" panose="020105090201020103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727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077"/>
    </mc:Choice>
    <mc:Fallback>
      <p:transition spd="slow" advTm="250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0"/>
                            </p:stCondLst>
                            <p:childTnLst>
                              <p:par>
                                <p:cTn id="5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0"/>
                            </p:stCondLst>
                            <p:childTnLst>
                              <p:par>
                                <p:cTn id="72" presetID="10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6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7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7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975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25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1250"/>
                            </p:stCondLst>
                            <p:childTnLst>
                              <p:par>
                                <p:cTn id="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8" grpId="1"/>
      <p:bldP spid="9" grpId="0"/>
      <p:bldP spid="10" grpId="0"/>
      <p:bldP spid="11" grpId="0"/>
      <p:bldP spid="12" grpId="0"/>
      <p:bldP spid="12" grpId="1"/>
      <p:bldP spid="13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schuind enkele hoek rechthoek 3"/>
          <p:cNvSpPr/>
          <p:nvPr/>
        </p:nvSpPr>
        <p:spPr>
          <a:xfrm>
            <a:off x="1026110" y="587326"/>
            <a:ext cx="10077573" cy="5996354"/>
          </a:xfrm>
          <a:prstGeom prst="snip1Rect">
            <a:avLst/>
          </a:prstGeom>
          <a:gradFill>
            <a:gsLst>
              <a:gs pos="0">
                <a:schemeClr val="accent4">
                  <a:tint val="62000"/>
                  <a:hueMod val="94000"/>
                  <a:satMod val="140000"/>
                  <a:lumMod val="110000"/>
                  <a:alpha val="19000"/>
                </a:schemeClr>
              </a:gs>
              <a:gs pos="100000">
                <a:schemeClr val="accent4">
                  <a:tint val="84000"/>
                  <a:satMod val="16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03190" y="4399541"/>
            <a:ext cx="8534400" cy="1507067"/>
          </a:xfrm>
        </p:spPr>
        <p:txBody>
          <a:bodyPr>
            <a:norm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  <a:latin typeface="OCR A Extended" panose="02010509020102010303" pitchFamily="50" charset="0"/>
              </a:rPr>
              <a:t>For back up </a:t>
            </a:r>
            <a:r>
              <a:rPr lang="nl-NL" sz="2400" b="1" dirty="0" err="1" smtClean="0">
                <a:solidFill>
                  <a:schemeClr val="bg1"/>
                </a:solidFill>
                <a:latin typeface="OCR A Extended" panose="02010509020102010303" pitchFamily="50" charset="0"/>
              </a:rPr>
              <a:t>about</a:t>
            </a:r>
            <a:r>
              <a:rPr lang="nl-NL" sz="2400" b="1" dirty="0" smtClean="0">
                <a:solidFill>
                  <a:schemeClr val="bg1"/>
                </a:solidFill>
                <a:latin typeface="OCR A Extended" panose="02010509020102010303" pitchFamily="50" charset="0"/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  <a:latin typeface="OCR A Extended" panose="02010509020102010303" pitchFamily="50" charset="0"/>
              </a:rPr>
              <a:t>this</a:t>
            </a:r>
            <a:r>
              <a:rPr lang="nl-NL" sz="2400" b="1" dirty="0" smtClean="0">
                <a:solidFill>
                  <a:schemeClr val="bg1"/>
                </a:solidFill>
                <a:latin typeface="OCR A Extended" panose="02010509020102010303" pitchFamily="50" charset="0"/>
              </a:rPr>
              <a:t> gadgets, contact </a:t>
            </a:r>
            <a:r>
              <a:rPr lang="nl-NL" sz="2400" b="1" dirty="0" err="1" smtClean="0">
                <a:solidFill>
                  <a:schemeClr val="bg1"/>
                </a:solidFill>
                <a:latin typeface="OCR A Extended" panose="02010509020102010303" pitchFamily="50" charset="0"/>
              </a:rPr>
              <a:t>this</a:t>
            </a:r>
            <a:r>
              <a:rPr lang="nl-NL" sz="2400" b="1" dirty="0" smtClean="0">
                <a:solidFill>
                  <a:schemeClr val="bg1"/>
                </a:solidFill>
                <a:latin typeface="OCR A Extended" panose="02010509020102010303" pitchFamily="50" charset="0"/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  <a:latin typeface="OCR A Extended" panose="02010509020102010303" pitchFamily="50" charset="0"/>
              </a:rPr>
              <a:t>woman</a:t>
            </a:r>
            <a:r>
              <a:rPr lang="nl-NL" sz="2400" b="1" dirty="0" smtClean="0">
                <a:solidFill>
                  <a:schemeClr val="bg1"/>
                </a:solidFill>
                <a:latin typeface="OCR A Extended" panose="02010509020102010303" pitchFamily="50" charset="0"/>
              </a:rPr>
              <a:t> </a:t>
            </a:r>
            <a:endParaRPr lang="nl-NL" sz="2400" b="1" dirty="0">
              <a:solidFill>
                <a:schemeClr val="bg1"/>
              </a:solidFill>
              <a:latin typeface="OCR A Extended" panose="02010509020102010303" pitchFamily="50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600" dirty="0" smtClean="0">
                <a:solidFill>
                  <a:srgbClr val="FFC000"/>
                </a:solidFill>
                <a:latin typeface="OCR A Extended" panose="02010509020102010303" pitchFamily="50" charset="0"/>
              </a:rPr>
              <a:t>Extra support</a:t>
            </a:r>
            <a:endParaRPr lang="nl-NL" sz="3600" dirty="0">
              <a:solidFill>
                <a:srgbClr val="FFC000"/>
              </a:solidFill>
              <a:latin typeface="OCR A Extended" panose="02010509020102010303" pitchFamily="50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574" y="2546956"/>
            <a:ext cx="1018032" cy="1517904"/>
          </a:xfrm>
          <a:prstGeom prst="rect">
            <a:avLst/>
          </a:prstGeom>
        </p:spPr>
      </p:pic>
      <p:cxnSp>
        <p:nvCxnSpPr>
          <p:cNvPr id="7" name="Gebogen verbindingslijn 6"/>
          <p:cNvCxnSpPr/>
          <p:nvPr/>
        </p:nvCxnSpPr>
        <p:spPr>
          <a:xfrm flipV="1">
            <a:off x="7624248" y="3305908"/>
            <a:ext cx="1608432" cy="1333696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458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74"/>
    </mc:Choice>
    <mc:Fallback>
      <p:transition spd="slow" advTm="64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schuind enkele hoek rechthoek 3"/>
          <p:cNvSpPr/>
          <p:nvPr/>
        </p:nvSpPr>
        <p:spPr>
          <a:xfrm>
            <a:off x="1026110" y="587326"/>
            <a:ext cx="10077573" cy="5996354"/>
          </a:xfrm>
          <a:prstGeom prst="snip1Rect">
            <a:avLst/>
          </a:prstGeom>
          <a:gradFill>
            <a:gsLst>
              <a:gs pos="0">
                <a:schemeClr val="accent4">
                  <a:tint val="62000"/>
                  <a:hueMod val="94000"/>
                  <a:satMod val="140000"/>
                  <a:lumMod val="110000"/>
                  <a:alpha val="19000"/>
                </a:schemeClr>
              </a:gs>
              <a:gs pos="100000">
                <a:schemeClr val="accent4">
                  <a:tint val="84000"/>
                  <a:satMod val="16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4211" y="685800"/>
            <a:ext cx="10159799" cy="3615267"/>
          </a:xfrm>
        </p:spPr>
        <p:txBody>
          <a:bodyPr>
            <a:normAutofit/>
          </a:bodyPr>
          <a:lstStyle/>
          <a:p>
            <a:r>
              <a:rPr lang="nl-NL" sz="3600" dirty="0" err="1" smtClean="0">
                <a:solidFill>
                  <a:srgbClr val="FFC000"/>
                </a:solidFill>
                <a:latin typeface="OCR A Extended" panose="02010509020102010303" pitchFamily="50" charset="0"/>
              </a:rPr>
              <a:t>This</a:t>
            </a:r>
            <a:r>
              <a:rPr lang="nl-NL" sz="3600" dirty="0" smtClean="0">
                <a:solidFill>
                  <a:srgbClr val="FFC000"/>
                </a:solidFill>
                <a:latin typeface="OCR A Extended" panose="02010509020102010303" pitchFamily="50" charset="0"/>
              </a:rPr>
              <a:t> </a:t>
            </a:r>
            <a:r>
              <a:rPr lang="nl-NL" sz="3600" dirty="0" err="1" smtClean="0">
                <a:solidFill>
                  <a:srgbClr val="FFC000"/>
                </a:solidFill>
                <a:latin typeface="OCR A Extended" panose="02010509020102010303" pitchFamily="50" charset="0"/>
              </a:rPr>
              <a:t>message</a:t>
            </a:r>
            <a:r>
              <a:rPr lang="nl-NL" sz="3600" dirty="0" smtClean="0">
                <a:solidFill>
                  <a:srgbClr val="FFC000"/>
                </a:solidFill>
                <a:latin typeface="OCR A Extended" panose="02010509020102010303" pitchFamily="50" charset="0"/>
              </a:rPr>
              <a:t> </a:t>
            </a:r>
            <a:r>
              <a:rPr lang="nl-NL" sz="3600" dirty="0" err="1" smtClean="0">
                <a:solidFill>
                  <a:srgbClr val="FFC000"/>
                </a:solidFill>
                <a:latin typeface="OCR A Extended" panose="02010509020102010303" pitchFamily="50" charset="0"/>
              </a:rPr>
              <a:t>will</a:t>
            </a:r>
            <a:r>
              <a:rPr lang="nl-NL" sz="3600" dirty="0" smtClean="0">
                <a:solidFill>
                  <a:srgbClr val="FFC000"/>
                </a:solidFill>
                <a:latin typeface="OCR A Extended" panose="02010509020102010303" pitchFamily="50" charset="0"/>
              </a:rPr>
              <a:t> </a:t>
            </a:r>
            <a:r>
              <a:rPr lang="nl-NL" sz="3600" dirty="0" err="1" smtClean="0">
                <a:solidFill>
                  <a:srgbClr val="FFC000"/>
                </a:solidFill>
                <a:latin typeface="OCR A Extended" panose="02010509020102010303" pitchFamily="50" charset="0"/>
              </a:rPr>
              <a:t>not</a:t>
            </a:r>
            <a:r>
              <a:rPr lang="nl-NL" sz="3600" dirty="0" smtClean="0">
                <a:solidFill>
                  <a:srgbClr val="FFC000"/>
                </a:solidFill>
                <a:latin typeface="OCR A Extended" panose="02010509020102010303" pitchFamily="50" charset="0"/>
              </a:rPr>
              <a:t> </a:t>
            </a:r>
            <a:r>
              <a:rPr lang="nl-NL" sz="3600" dirty="0" err="1" smtClean="0">
                <a:solidFill>
                  <a:srgbClr val="FFC000"/>
                </a:solidFill>
                <a:latin typeface="OCR A Extended" panose="02010509020102010303" pitchFamily="50" charset="0"/>
              </a:rPr>
              <a:t>self-destruct</a:t>
            </a:r>
            <a:r>
              <a:rPr lang="nl-NL" sz="3600" dirty="0" smtClean="0">
                <a:solidFill>
                  <a:srgbClr val="FFC000"/>
                </a:solidFill>
                <a:latin typeface="OCR A Extended" panose="02010509020102010303" pitchFamily="50" charset="0"/>
              </a:rPr>
              <a:t> </a:t>
            </a:r>
            <a:r>
              <a:rPr lang="nl-NL" sz="3600" dirty="0" err="1" smtClean="0">
                <a:solidFill>
                  <a:srgbClr val="FFC000"/>
                </a:solidFill>
                <a:latin typeface="OCR A Extended" panose="02010509020102010303" pitchFamily="50" charset="0"/>
              </a:rPr>
              <a:t>due</a:t>
            </a:r>
            <a:r>
              <a:rPr lang="nl-NL" sz="3600" dirty="0" smtClean="0">
                <a:solidFill>
                  <a:srgbClr val="FFC000"/>
                </a:solidFill>
                <a:latin typeface="OCR A Extended" panose="02010509020102010303" pitchFamily="50" charset="0"/>
              </a:rPr>
              <a:t> </a:t>
            </a:r>
            <a:r>
              <a:rPr lang="nl-NL" sz="3600" dirty="0" err="1" smtClean="0">
                <a:solidFill>
                  <a:srgbClr val="FFC000"/>
                </a:solidFill>
                <a:latin typeface="OCR A Extended" panose="02010509020102010303" pitchFamily="50" charset="0"/>
              </a:rPr>
              <a:t>to</a:t>
            </a:r>
            <a:r>
              <a:rPr lang="nl-NL" sz="3600" dirty="0" smtClean="0">
                <a:solidFill>
                  <a:srgbClr val="FFC000"/>
                </a:solidFill>
                <a:latin typeface="OCR A Extended" panose="02010509020102010303" pitchFamily="50" charset="0"/>
              </a:rPr>
              <a:t> </a:t>
            </a:r>
            <a:r>
              <a:rPr lang="nl-NL" sz="3600" dirty="0" err="1" smtClean="0">
                <a:solidFill>
                  <a:srgbClr val="FFC000"/>
                </a:solidFill>
                <a:latin typeface="OCR A Extended" panose="02010509020102010303" pitchFamily="50" charset="0"/>
              </a:rPr>
              <a:t>our</a:t>
            </a:r>
            <a:r>
              <a:rPr lang="nl-NL" sz="3600" dirty="0" smtClean="0">
                <a:solidFill>
                  <a:srgbClr val="FFC000"/>
                </a:solidFill>
                <a:latin typeface="OCR A Extended" panose="02010509020102010303" pitchFamily="50" charset="0"/>
              </a:rPr>
              <a:t> bezuinigingen</a:t>
            </a:r>
            <a:endParaRPr lang="nl-NL" sz="3600" dirty="0">
              <a:solidFill>
                <a:srgbClr val="FFC000"/>
              </a:solidFill>
              <a:latin typeface="OCR A Extended" panose="020105090201020103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358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40"/>
    </mc:Choice>
    <mc:Fallback>
      <p:transition spd="slow" advTm="68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egment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78</TotalTime>
  <Words>126</Words>
  <Application>Microsoft Office PowerPoint</Application>
  <PresentationFormat>Breedbeeld</PresentationFormat>
  <Paragraphs>33</Paragraphs>
  <Slides>10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OCR A Extended</vt:lpstr>
      <vt:lpstr>Wingdings 3</vt:lpstr>
      <vt:lpstr>Segment</vt:lpstr>
      <vt:lpstr>PowerPoint-presentatie</vt:lpstr>
      <vt:lpstr>Starting</vt:lpstr>
      <vt:lpstr>Confirming identity</vt:lpstr>
      <vt:lpstr>Welkom special agent SGWD7 </vt:lpstr>
      <vt:lpstr>The mission</vt:lpstr>
      <vt:lpstr>She Will inform you of the newest technology and gadgets available for your mission</vt:lpstr>
      <vt:lpstr>Kahoot</vt:lpstr>
      <vt:lpstr>For back up about this gadgets, contact this woman </vt:lpstr>
      <vt:lpstr>PowerPoint-presentatie</vt:lpstr>
      <vt:lpstr>PowerPoint-presentatie</vt:lpstr>
    </vt:vector>
  </TitlesOfParts>
  <Company>Scholengemeenschap Were Di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martine kwinten</dc:creator>
  <cp:lastModifiedBy>martine kwinten</cp:lastModifiedBy>
  <cp:revision>8</cp:revision>
  <dcterms:created xsi:type="dcterms:W3CDTF">2015-07-12T18:50:30Z</dcterms:created>
  <dcterms:modified xsi:type="dcterms:W3CDTF">2015-07-12T20:08:52Z</dcterms:modified>
</cp:coreProperties>
</file>