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Welkom bij </a:t>
            </a:r>
            <a:r>
              <a:rPr lang="nl-NL" dirty="0" err="1"/>
              <a:t>Weredido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Het maken van </a:t>
            </a:r>
            <a:r>
              <a:rPr lang="nl-NL" dirty="0" err="1"/>
              <a:t>learningapps</a:t>
            </a:r>
            <a:endParaRPr lang="nl-NL" dirty="0"/>
          </a:p>
        </p:txBody>
      </p:sp>
      <p:pic>
        <p:nvPicPr>
          <p:cNvPr id="4098" name="Picture 2" descr="http://farm7.static.flickr.com/6203/6056981904_9b25334e56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5067">
            <a:off x="676140" y="2417137"/>
            <a:ext cx="4762500" cy="345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386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schooldag en meteen aan de slag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Wie heeft er een escape nodig?</a:t>
            </a:r>
          </a:p>
          <a:p>
            <a:r>
              <a:rPr lang="nl-NL" dirty="0"/>
              <a:t>Liever naar de koffie?</a:t>
            </a:r>
          </a:p>
          <a:p>
            <a:r>
              <a:rPr lang="nl-NL" dirty="0"/>
              <a:t>Geen zin?</a:t>
            </a:r>
          </a:p>
          <a:p>
            <a:r>
              <a:rPr lang="nl-NL" dirty="0"/>
              <a:t>Liever naar huis?</a:t>
            </a:r>
          </a:p>
          <a:p>
            <a:r>
              <a:rPr lang="nl-NL" dirty="0"/>
              <a:t>Of weer blij om te kunnen beginnen?</a:t>
            </a:r>
          </a:p>
          <a:p>
            <a:r>
              <a:rPr lang="nl-NL" dirty="0"/>
              <a:t>Zin in iets nieuws?</a:t>
            </a:r>
          </a:p>
          <a:p>
            <a:r>
              <a:rPr lang="nl-NL" dirty="0"/>
              <a:t>Of alleen als het snel en makkelijk is?</a:t>
            </a:r>
          </a:p>
          <a:p>
            <a:r>
              <a:rPr lang="nl-NL" dirty="0"/>
              <a:t>Wij bieden jullie dit allemaal!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56633">
            <a:off x="7883629" y="2293445"/>
            <a:ext cx="2542252" cy="35969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19698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escape-route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Wanneer jullie groep het oplossings-woord gevonden heeft</a:t>
            </a:r>
          </a:p>
          <a:p>
            <a:pPr marL="0" indent="0">
              <a:buNone/>
            </a:pPr>
            <a:r>
              <a:rPr lang="nl-NL" dirty="0"/>
              <a:t>zijn jullie vrij om te gaan,</a:t>
            </a:r>
          </a:p>
          <a:p>
            <a:pPr marL="0" indent="0">
              <a:buNone/>
            </a:pPr>
            <a:r>
              <a:rPr lang="nl-NL" dirty="0"/>
              <a:t>koffie te drinken</a:t>
            </a:r>
          </a:p>
          <a:p>
            <a:pPr marL="0" indent="0">
              <a:buNone/>
            </a:pPr>
            <a:r>
              <a:rPr lang="nl-NL" dirty="0"/>
              <a:t>of</a:t>
            </a:r>
          </a:p>
          <a:p>
            <a:pPr marL="0" indent="0">
              <a:buNone/>
            </a:pPr>
            <a:r>
              <a:rPr lang="nl-NL" dirty="0"/>
              <a:t>nog snel even je eigen App te maken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 descr="http://farm7.static.flickr.com/6203/6056981904_9b25334e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654" y="3776487"/>
            <a:ext cx="4094453" cy="297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99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Maak kennis met </a:t>
            </a:r>
            <a:r>
              <a:rPr lang="nl-NL" dirty="0" err="1"/>
              <a:t>learningApps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1841679"/>
            <a:ext cx="9720073" cy="4467681"/>
          </a:xfrm>
        </p:spPr>
        <p:txBody>
          <a:bodyPr>
            <a:normAutofit/>
          </a:bodyPr>
          <a:lstStyle/>
          <a:p>
            <a:r>
              <a:rPr lang="nl-NL" dirty="0"/>
              <a:t>Ga naar je mail</a:t>
            </a:r>
          </a:p>
          <a:p>
            <a:r>
              <a:rPr lang="nl-NL" dirty="0"/>
              <a:t>Klik en maak kennis met </a:t>
            </a:r>
            <a:r>
              <a:rPr lang="nl-NL" dirty="0" err="1"/>
              <a:t>learningApps</a:t>
            </a:r>
            <a:endParaRPr lang="nl-NL" dirty="0"/>
          </a:p>
          <a:p>
            <a:r>
              <a:rPr lang="nl-NL" dirty="0"/>
              <a:t>Oplossing gevonden?</a:t>
            </a:r>
          </a:p>
          <a:p>
            <a:r>
              <a:rPr lang="nl-NL" dirty="0"/>
              <a:t>Enthousiast?</a:t>
            </a:r>
          </a:p>
          <a:p>
            <a:r>
              <a:rPr lang="nl-NL" dirty="0"/>
              <a:t>Ga dan zelf aan de slag </a:t>
            </a:r>
          </a:p>
          <a:p>
            <a:r>
              <a:rPr lang="nl-NL" dirty="0"/>
              <a:t>(binnen een paar minuten heb je je eigen App gemaakt!)</a:t>
            </a:r>
          </a:p>
          <a:p>
            <a:r>
              <a:rPr lang="nl-NL" dirty="0"/>
              <a:t>Minder enthousiast?</a:t>
            </a:r>
          </a:p>
          <a:p>
            <a:r>
              <a:rPr lang="nl-NL" dirty="0"/>
              <a:t>Ga dan naar de koffie!</a:t>
            </a:r>
          </a:p>
        </p:txBody>
      </p:sp>
      <p:pic>
        <p:nvPicPr>
          <p:cNvPr id="2052" name="Picture 4" descr="http://edu-ict.zh.ch/sites/default/files/event/%5Buid%5D/learningapps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811" y="424327"/>
            <a:ext cx="3567448" cy="141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73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Every Accomplishment Starts with the Decision to Try | crazyforcrust.co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56"/>
          <a:stretch/>
        </p:blipFill>
        <p:spPr bwMode="auto">
          <a:xfrm>
            <a:off x="3194989" y="0"/>
            <a:ext cx="5730070" cy="685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846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1490</TotalTime>
  <Words>135</Words>
  <Application>Microsoft Office PowerPoint</Application>
  <PresentationFormat>Breedbeeld</PresentationFormat>
  <Paragraphs>26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Tw Cen MT</vt:lpstr>
      <vt:lpstr>Tw Cen MT Condensed</vt:lpstr>
      <vt:lpstr>Wingdings 3</vt:lpstr>
      <vt:lpstr>Integraal</vt:lpstr>
      <vt:lpstr>Welkom bij Weredido</vt:lpstr>
      <vt:lpstr>1e schooldag en meteen aan de slag</vt:lpstr>
      <vt:lpstr>De escape-route</vt:lpstr>
      <vt:lpstr>Maak kennis met learningApps</vt:lpstr>
      <vt:lpstr>PowerPoint-presentatie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bij Weredido</dc:title>
  <dc:creator>martine kwinten</dc:creator>
  <cp:lastModifiedBy>Martine van Winkel</cp:lastModifiedBy>
  <cp:revision>7</cp:revision>
  <dcterms:created xsi:type="dcterms:W3CDTF">2015-08-29T19:35:32Z</dcterms:created>
  <dcterms:modified xsi:type="dcterms:W3CDTF">2018-09-16T09:38:10Z</dcterms:modified>
</cp:coreProperties>
</file>