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9" r:id="rId4"/>
    <p:sldId id="257" r:id="rId5"/>
    <p:sldId id="259" r:id="rId6"/>
    <p:sldId id="272" r:id="rId7"/>
    <p:sldId id="270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4D40B7-0562-4254-8A21-7BA53C0E9463}" v="2072" dt="2018-08-21T21:56:46.0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e van Winkel" userId="e6354fa8-8972-4420-af06-d9a785a251fe" providerId="ADAL" clId="{B84D40B7-0562-4254-8A21-7BA53C0E9463}"/>
    <pc:docChg chg="custSel addSld modSld sldOrd">
      <pc:chgData name="Martine van Winkel" userId="e6354fa8-8972-4420-af06-d9a785a251fe" providerId="ADAL" clId="{B84D40B7-0562-4254-8A21-7BA53C0E9463}" dt="2018-08-21T21:56:46.096" v="2071" actId="20577"/>
      <pc:docMkLst>
        <pc:docMk/>
      </pc:docMkLst>
      <pc:sldChg chg="ord">
        <pc:chgData name="Martine van Winkel" userId="e6354fa8-8972-4420-af06-d9a785a251fe" providerId="ADAL" clId="{B84D40B7-0562-4254-8A21-7BA53C0E9463}" dt="2018-08-21T21:02:51.476" v="1469"/>
        <pc:sldMkLst>
          <pc:docMk/>
          <pc:sldMk cId="3600940412" sldId="257"/>
        </pc:sldMkLst>
      </pc:sldChg>
      <pc:sldChg chg="addSp modSp add">
        <pc:chgData name="Martine van Winkel" userId="e6354fa8-8972-4420-af06-d9a785a251fe" providerId="ADAL" clId="{B84D40B7-0562-4254-8A21-7BA53C0E9463}" dt="2018-08-21T20:54:15.111" v="541" actId="20577"/>
        <pc:sldMkLst>
          <pc:docMk/>
          <pc:sldMk cId="1222761583" sldId="260"/>
        </pc:sldMkLst>
        <pc:spChg chg="mod">
          <ac:chgData name="Martine van Winkel" userId="e6354fa8-8972-4420-af06-d9a785a251fe" providerId="ADAL" clId="{B84D40B7-0562-4254-8A21-7BA53C0E9463}" dt="2018-08-19T11:59:27.106" v="13" actId="20577"/>
          <ac:spMkLst>
            <pc:docMk/>
            <pc:sldMk cId="1222761583" sldId="260"/>
            <ac:spMk id="2" creationId="{A207138A-7DA6-4980-820A-235137B31B9E}"/>
          </ac:spMkLst>
        </pc:spChg>
        <pc:spChg chg="mod">
          <ac:chgData name="Martine van Winkel" userId="e6354fa8-8972-4420-af06-d9a785a251fe" providerId="ADAL" clId="{B84D40B7-0562-4254-8A21-7BA53C0E9463}" dt="2018-08-21T20:54:15.111" v="541" actId="20577"/>
          <ac:spMkLst>
            <pc:docMk/>
            <pc:sldMk cId="1222761583" sldId="260"/>
            <ac:spMk id="3" creationId="{3B83A9A6-63E1-4A1B-8B10-B01F30AC189C}"/>
          </ac:spMkLst>
        </pc:spChg>
        <pc:picChg chg="add mod">
          <ac:chgData name="Martine van Winkel" userId="e6354fa8-8972-4420-af06-d9a785a251fe" providerId="ADAL" clId="{B84D40B7-0562-4254-8A21-7BA53C0E9463}" dt="2018-08-21T20:52:28.003" v="281" actId="1076"/>
          <ac:picMkLst>
            <pc:docMk/>
            <pc:sldMk cId="1222761583" sldId="260"/>
            <ac:picMk id="4" creationId="{54DE1852-986A-420F-9D48-15B510D1EAF0}"/>
          </ac:picMkLst>
        </pc:picChg>
      </pc:sldChg>
      <pc:sldChg chg="addSp modSp add">
        <pc:chgData name="Martine van Winkel" userId="e6354fa8-8972-4420-af06-d9a785a251fe" providerId="ADAL" clId="{B84D40B7-0562-4254-8A21-7BA53C0E9463}" dt="2018-08-21T21:56:46.096" v="2071" actId="20577"/>
        <pc:sldMkLst>
          <pc:docMk/>
          <pc:sldMk cId="4161588146" sldId="261"/>
        </pc:sldMkLst>
        <pc:spChg chg="mod">
          <ac:chgData name="Martine van Winkel" userId="e6354fa8-8972-4420-af06-d9a785a251fe" providerId="ADAL" clId="{B84D40B7-0562-4254-8A21-7BA53C0E9463}" dt="2018-08-19T12:00:08.602" v="24" actId="20577"/>
          <ac:spMkLst>
            <pc:docMk/>
            <pc:sldMk cId="4161588146" sldId="261"/>
            <ac:spMk id="2" creationId="{297B8208-347F-47A3-B7FD-E993CDD1F30E}"/>
          </ac:spMkLst>
        </pc:spChg>
        <pc:spChg chg="mod">
          <ac:chgData name="Martine van Winkel" userId="e6354fa8-8972-4420-af06-d9a785a251fe" providerId="ADAL" clId="{B84D40B7-0562-4254-8A21-7BA53C0E9463}" dt="2018-08-21T21:56:46.096" v="2071" actId="20577"/>
          <ac:spMkLst>
            <pc:docMk/>
            <pc:sldMk cId="4161588146" sldId="261"/>
            <ac:spMk id="3" creationId="{8098F5C8-7341-4CE0-9E0A-FADE56BA01DB}"/>
          </ac:spMkLst>
        </pc:spChg>
        <pc:picChg chg="add mod">
          <ac:chgData name="Martine van Winkel" userId="e6354fa8-8972-4420-af06-d9a785a251fe" providerId="ADAL" clId="{B84D40B7-0562-4254-8A21-7BA53C0E9463}" dt="2018-08-19T12:00:15.338" v="26" actId="1076"/>
          <ac:picMkLst>
            <pc:docMk/>
            <pc:sldMk cId="4161588146" sldId="261"/>
            <ac:picMk id="4" creationId="{6B5232A8-5B7E-427D-BC97-0150DB5FF1AF}"/>
          </ac:picMkLst>
        </pc:picChg>
      </pc:sldChg>
      <pc:sldChg chg="addSp modSp add">
        <pc:chgData name="Martine van Winkel" userId="e6354fa8-8972-4420-af06-d9a785a251fe" providerId="ADAL" clId="{B84D40B7-0562-4254-8A21-7BA53C0E9463}" dt="2018-08-21T20:57:35.140" v="843" actId="20577"/>
        <pc:sldMkLst>
          <pc:docMk/>
          <pc:sldMk cId="2664126598" sldId="262"/>
        </pc:sldMkLst>
        <pc:spChg chg="mod">
          <ac:chgData name="Martine van Winkel" userId="e6354fa8-8972-4420-af06-d9a785a251fe" providerId="ADAL" clId="{B84D40B7-0562-4254-8A21-7BA53C0E9463}" dt="2018-08-19T12:00:36.852" v="36" actId="20577"/>
          <ac:spMkLst>
            <pc:docMk/>
            <pc:sldMk cId="2664126598" sldId="262"/>
            <ac:spMk id="2" creationId="{84A01A65-EB37-4FA1-84C4-BCB3F80EA6F3}"/>
          </ac:spMkLst>
        </pc:spChg>
        <pc:spChg chg="mod">
          <ac:chgData name="Martine van Winkel" userId="e6354fa8-8972-4420-af06-d9a785a251fe" providerId="ADAL" clId="{B84D40B7-0562-4254-8A21-7BA53C0E9463}" dt="2018-08-21T20:57:35.140" v="843" actId="20577"/>
          <ac:spMkLst>
            <pc:docMk/>
            <pc:sldMk cId="2664126598" sldId="262"/>
            <ac:spMk id="3" creationId="{4BCC8C0C-EE93-4C82-9D20-D511A7C473E3}"/>
          </ac:spMkLst>
        </pc:spChg>
        <pc:picChg chg="add mod">
          <ac:chgData name="Martine van Winkel" userId="e6354fa8-8972-4420-af06-d9a785a251fe" providerId="ADAL" clId="{B84D40B7-0562-4254-8A21-7BA53C0E9463}" dt="2018-08-19T12:00:43.320" v="38" actId="1076"/>
          <ac:picMkLst>
            <pc:docMk/>
            <pc:sldMk cId="2664126598" sldId="262"/>
            <ac:picMk id="4" creationId="{91149110-8891-4DA5-8C24-16C8B3785E68}"/>
          </ac:picMkLst>
        </pc:picChg>
      </pc:sldChg>
      <pc:sldChg chg="addSp modSp add">
        <pc:chgData name="Martine van Winkel" userId="e6354fa8-8972-4420-af06-d9a785a251fe" providerId="ADAL" clId="{B84D40B7-0562-4254-8A21-7BA53C0E9463}" dt="2018-08-21T20:58:11.296" v="919" actId="20577"/>
        <pc:sldMkLst>
          <pc:docMk/>
          <pc:sldMk cId="2113985241" sldId="263"/>
        </pc:sldMkLst>
        <pc:spChg chg="mod">
          <ac:chgData name="Martine van Winkel" userId="e6354fa8-8972-4420-af06-d9a785a251fe" providerId="ADAL" clId="{B84D40B7-0562-4254-8A21-7BA53C0E9463}" dt="2018-08-19T12:01:23.642" v="51" actId="20577"/>
          <ac:spMkLst>
            <pc:docMk/>
            <pc:sldMk cId="2113985241" sldId="263"/>
            <ac:spMk id="2" creationId="{688C1500-E79E-4272-B162-0F2B7F60E993}"/>
          </ac:spMkLst>
        </pc:spChg>
        <pc:spChg chg="mod">
          <ac:chgData name="Martine van Winkel" userId="e6354fa8-8972-4420-af06-d9a785a251fe" providerId="ADAL" clId="{B84D40B7-0562-4254-8A21-7BA53C0E9463}" dt="2018-08-21T20:58:11.296" v="919" actId="20577"/>
          <ac:spMkLst>
            <pc:docMk/>
            <pc:sldMk cId="2113985241" sldId="263"/>
            <ac:spMk id="3" creationId="{1B6168F2-F582-44C9-85EB-6379BBA8FE13}"/>
          </ac:spMkLst>
        </pc:spChg>
        <pc:picChg chg="add mod">
          <ac:chgData name="Martine van Winkel" userId="e6354fa8-8972-4420-af06-d9a785a251fe" providerId="ADAL" clId="{B84D40B7-0562-4254-8A21-7BA53C0E9463}" dt="2018-08-19T12:01:29.013" v="53" actId="1076"/>
          <ac:picMkLst>
            <pc:docMk/>
            <pc:sldMk cId="2113985241" sldId="263"/>
            <ac:picMk id="4" creationId="{F85E59C2-BEFF-43AB-A71A-140C69D2FF2E}"/>
          </ac:picMkLst>
        </pc:picChg>
      </pc:sldChg>
      <pc:sldChg chg="addSp modSp add">
        <pc:chgData name="Martine van Winkel" userId="e6354fa8-8972-4420-af06-d9a785a251fe" providerId="ADAL" clId="{B84D40B7-0562-4254-8A21-7BA53C0E9463}" dt="2018-08-21T20:59:29.413" v="1060" actId="5793"/>
        <pc:sldMkLst>
          <pc:docMk/>
          <pc:sldMk cId="691827695" sldId="264"/>
        </pc:sldMkLst>
        <pc:spChg chg="mod">
          <ac:chgData name="Martine van Winkel" userId="e6354fa8-8972-4420-af06-d9a785a251fe" providerId="ADAL" clId="{B84D40B7-0562-4254-8A21-7BA53C0E9463}" dt="2018-08-19T12:01:52.123" v="66" actId="20577"/>
          <ac:spMkLst>
            <pc:docMk/>
            <pc:sldMk cId="691827695" sldId="264"/>
            <ac:spMk id="2" creationId="{D9A8102A-ACAF-474E-A1BE-47473F67B878}"/>
          </ac:spMkLst>
        </pc:spChg>
        <pc:spChg chg="mod">
          <ac:chgData name="Martine van Winkel" userId="e6354fa8-8972-4420-af06-d9a785a251fe" providerId="ADAL" clId="{B84D40B7-0562-4254-8A21-7BA53C0E9463}" dt="2018-08-21T20:59:29.413" v="1060" actId="5793"/>
          <ac:spMkLst>
            <pc:docMk/>
            <pc:sldMk cId="691827695" sldId="264"/>
            <ac:spMk id="3" creationId="{7B542656-F633-4AB6-9BC8-8375D933AB17}"/>
          </ac:spMkLst>
        </pc:spChg>
        <pc:picChg chg="add mod">
          <ac:chgData name="Martine van Winkel" userId="e6354fa8-8972-4420-af06-d9a785a251fe" providerId="ADAL" clId="{B84D40B7-0562-4254-8A21-7BA53C0E9463}" dt="2018-08-19T12:01:57.570" v="68" actId="1076"/>
          <ac:picMkLst>
            <pc:docMk/>
            <pc:sldMk cId="691827695" sldId="264"/>
            <ac:picMk id="4" creationId="{90CA2369-E131-404F-9397-60165E4FDCB2}"/>
          </ac:picMkLst>
        </pc:picChg>
      </pc:sldChg>
      <pc:sldChg chg="addSp modSp add">
        <pc:chgData name="Martine van Winkel" userId="e6354fa8-8972-4420-af06-d9a785a251fe" providerId="ADAL" clId="{B84D40B7-0562-4254-8A21-7BA53C0E9463}" dt="2018-08-21T21:00:19.634" v="1155" actId="313"/>
        <pc:sldMkLst>
          <pc:docMk/>
          <pc:sldMk cId="779683414" sldId="265"/>
        </pc:sldMkLst>
        <pc:spChg chg="mod">
          <ac:chgData name="Martine van Winkel" userId="e6354fa8-8972-4420-af06-d9a785a251fe" providerId="ADAL" clId="{B84D40B7-0562-4254-8A21-7BA53C0E9463}" dt="2018-08-19T12:02:27.502" v="83" actId="20577"/>
          <ac:spMkLst>
            <pc:docMk/>
            <pc:sldMk cId="779683414" sldId="265"/>
            <ac:spMk id="2" creationId="{5A1A851F-B9CA-4D24-B7DF-332E49A2CB41}"/>
          </ac:spMkLst>
        </pc:spChg>
        <pc:spChg chg="mod">
          <ac:chgData name="Martine van Winkel" userId="e6354fa8-8972-4420-af06-d9a785a251fe" providerId="ADAL" clId="{B84D40B7-0562-4254-8A21-7BA53C0E9463}" dt="2018-08-21T21:00:19.634" v="1155" actId="313"/>
          <ac:spMkLst>
            <pc:docMk/>
            <pc:sldMk cId="779683414" sldId="265"/>
            <ac:spMk id="3" creationId="{2E955EE6-A8C9-48C0-BA4B-C412E79285F9}"/>
          </ac:spMkLst>
        </pc:spChg>
        <pc:picChg chg="add mod">
          <ac:chgData name="Martine van Winkel" userId="e6354fa8-8972-4420-af06-d9a785a251fe" providerId="ADAL" clId="{B84D40B7-0562-4254-8A21-7BA53C0E9463}" dt="2018-08-19T12:02:33.798" v="85" actId="1076"/>
          <ac:picMkLst>
            <pc:docMk/>
            <pc:sldMk cId="779683414" sldId="265"/>
            <ac:picMk id="4" creationId="{106302C5-92A0-42E6-B603-A1A68974DD0E}"/>
          </ac:picMkLst>
        </pc:picChg>
      </pc:sldChg>
      <pc:sldChg chg="addSp modSp add ord">
        <pc:chgData name="Martine van Winkel" userId="e6354fa8-8972-4420-af06-d9a785a251fe" providerId="ADAL" clId="{B84D40B7-0562-4254-8A21-7BA53C0E9463}" dt="2018-08-21T21:01:17.557" v="1278" actId="313"/>
        <pc:sldMkLst>
          <pc:docMk/>
          <pc:sldMk cId="1871728917" sldId="266"/>
        </pc:sldMkLst>
        <pc:spChg chg="mod">
          <ac:chgData name="Martine van Winkel" userId="e6354fa8-8972-4420-af06-d9a785a251fe" providerId="ADAL" clId="{B84D40B7-0562-4254-8A21-7BA53C0E9463}" dt="2018-08-19T12:03:00.715" v="97" actId="20577"/>
          <ac:spMkLst>
            <pc:docMk/>
            <pc:sldMk cId="1871728917" sldId="266"/>
            <ac:spMk id="2" creationId="{6B7CAE2A-E633-4C42-B562-81689311173A}"/>
          </ac:spMkLst>
        </pc:spChg>
        <pc:spChg chg="mod">
          <ac:chgData name="Martine van Winkel" userId="e6354fa8-8972-4420-af06-d9a785a251fe" providerId="ADAL" clId="{B84D40B7-0562-4254-8A21-7BA53C0E9463}" dt="2018-08-21T21:01:17.557" v="1278" actId="313"/>
          <ac:spMkLst>
            <pc:docMk/>
            <pc:sldMk cId="1871728917" sldId="266"/>
            <ac:spMk id="3" creationId="{6AF13170-43AD-40A0-9B6F-008AF0DBF0ED}"/>
          </ac:spMkLst>
        </pc:spChg>
        <pc:picChg chg="add mod">
          <ac:chgData name="Martine van Winkel" userId="e6354fa8-8972-4420-af06-d9a785a251fe" providerId="ADAL" clId="{B84D40B7-0562-4254-8A21-7BA53C0E9463}" dt="2018-08-19T12:03:07.586" v="99" actId="1076"/>
          <ac:picMkLst>
            <pc:docMk/>
            <pc:sldMk cId="1871728917" sldId="266"/>
            <ac:picMk id="4" creationId="{486BA37F-9290-4E0B-BA37-19EBB5074AF7}"/>
          </ac:picMkLst>
        </pc:picChg>
      </pc:sldChg>
      <pc:sldChg chg="addSp modSp add">
        <pc:chgData name="Martine van Winkel" userId="e6354fa8-8972-4420-af06-d9a785a251fe" providerId="ADAL" clId="{B84D40B7-0562-4254-8A21-7BA53C0E9463}" dt="2018-08-21T21:02:13.549" v="1387" actId="20577"/>
        <pc:sldMkLst>
          <pc:docMk/>
          <pc:sldMk cId="1694986671" sldId="267"/>
        </pc:sldMkLst>
        <pc:spChg chg="mod">
          <ac:chgData name="Martine van Winkel" userId="e6354fa8-8972-4420-af06-d9a785a251fe" providerId="ADAL" clId="{B84D40B7-0562-4254-8A21-7BA53C0E9463}" dt="2018-08-19T12:03:58.079" v="118" actId="20577"/>
          <ac:spMkLst>
            <pc:docMk/>
            <pc:sldMk cId="1694986671" sldId="267"/>
            <ac:spMk id="2" creationId="{280917E1-B29B-413E-B245-0487F09C1F24}"/>
          </ac:spMkLst>
        </pc:spChg>
        <pc:spChg chg="mod">
          <ac:chgData name="Martine van Winkel" userId="e6354fa8-8972-4420-af06-d9a785a251fe" providerId="ADAL" clId="{B84D40B7-0562-4254-8A21-7BA53C0E9463}" dt="2018-08-21T21:02:13.549" v="1387" actId="20577"/>
          <ac:spMkLst>
            <pc:docMk/>
            <pc:sldMk cId="1694986671" sldId="267"/>
            <ac:spMk id="3" creationId="{20E68FB4-ADE6-4E78-B6F7-E8F031CCE1DF}"/>
          </ac:spMkLst>
        </pc:spChg>
        <pc:picChg chg="add mod">
          <ac:chgData name="Martine van Winkel" userId="e6354fa8-8972-4420-af06-d9a785a251fe" providerId="ADAL" clId="{B84D40B7-0562-4254-8A21-7BA53C0E9463}" dt="2018-08-19T12:03:41.628" v="113" actId="1076"/>
          <ac:picMkLst>
            <pc:docMk/>
            <pc:sldMk cId="1694986671" sldId="267"/>
            <ac:picMk id="4" creationId="{13077854-E484-4F47-A9AF-9A29697583F2}"/>
          </ac:picMkLst>
        </pc:picChg>
      </pc:sldChg>
      <pc:sldChg chg="addSp modSp add">
        <pc:chgData name="Martine van Winkel" userId="e6354fa8-8972-4420-af06-d9a785a251fe" providerId="ADAL" clId="{B84D40B7-0562-4254-8A21-7BA53C0E9463}" dt="2018-08-21T21:02:44.661" v="1468" actId="5793"/>
        <pc:sldMkLst>
          <pc:docMk/>
          <pc:sldMk cId="728108669" sldId="268"/>
        </pc:sldMkLst>
        <pc:spChg chg="mod">
          <ac:chgData name="Martine van Winkel" userId="e6354fa8-8972-4420-af06-d9a785a251fe" providerId="ADAL" clId="{B84D40B7-0562-4254-8A21-7BA53C0E9463}" dt="2018-08-19T12:04:20.578" v="123" actId="20577"/>
          <ac:spMkLst>
            <pc:docMk/>
            <pc:sldMk cId="728108669" sldId="268"/>
            <ac:spMk id="2" creationId="{634A45BB-E0FB-4218-BB20-7F8C4022DBCE}"/>
          </ac:spMkLst>
        </pc:spChg>
        <pc:spChg chg="mod">
          <ac:chgData name="Martine van Winkel" userId="e6354fa8-8972-4420-af06-d9a785a251fe" providerId="ADAL" clId="{B84D40B7-0562-4254-8A21-7BA53C0E9463}" dt="2018-08-21T21:02:44.661" v="1468" actId="5793"/>
          <ac:spMkLst>
            <pc:docMk/>
            <pc:sldMk cId="728108669" sldId="268"/>
            <ac:spMk id="3" creationId="{A743E6E8-EF32-4910-B415-25B1B6869E99}"/>
          </ac:spMkLst>
        </pc:spChg>
        <pc:picChg chg="add mod">
          <ac:chgData name="Martine van Winkel" userId="e6354fa8-8972-4420-af06-d9a785a251fe" providerId="ADAL" clId="{B84D40B7-0562-4254-8A21-7BA53C0E9463}" dt="2018-08-19T12:04:26.769" v="125" actId="1076"/>
          <ac:picMkLst>
            <pc:docMk/>
            <pc:sldMk cId="728108669" sldId="268"/>
            <ac:picMk id="4" creationId="{ACEA82FC-3E26-41AD-8BB7-D7728AAB20ED}"/>
          </ac:picMkLst>
        </pc:picChg>
      </pc:sldChg>
      <pc:sldChg chg="modSp add">
        <pc:chgData name="Martine van Winkel" userId="e6354fa8-8972-4420-af06-d9a785a251fe" providerId="ADAL" clId="{B84D40B7-0562-4254-8A21-7BA53C0E9463}" dt="2018-08-19T12:09:14.763" v="273" actId="20577"/>
        <pc:sldMkLst>
          <pc:docMk/>
          <pc:sldMk cId="1996552756" sldId="269"/>
        </pc:sldMkLst>
        <pc:spChg chg="mod">
          <ac:chgData name="Martine van Winkel" userId="e6354fa8-8972-4420-af06-d9a785a251fe" providerId="ADAL" clId="{B84D40B7-0562-4254-8A21-7BA53C0E9463}" dt="2018-08-19T12:06:38.466" v="143" actId="20577"/>
          <ac:spMkLst>
            <pc:docMk/>
            <pc:sldMk cId="1996552756" sldId="269"/>
            <ac:spMk id="2" creationId="{CBD21FD2-DF46-4EE2-94D4-278382802D17}"/>
          </ac:spMkLst>
        </pc:spChg>
        <pc:spChg chg="mod">
          <ac:chgData name="Martine van Winkel" userId="e6354fa8-8972-4420-af06-d9a785a251fe" providerId="ADAL" clId="{B84D40B7-0562-4254-8A21-7BA53C0E9463}" dt="2018-08-19T12:09:14.763" v="273" actId="20577"/>
          <ac:spMkLst>
            <pc:docMk/>
            <pc:sldMk cId="1996552756" sldId="269"/>
            <ac:spMk id="3" creationId="{5E6AAC4C-5834-45CD-A88F-C89ECD24B2C1}"/>
          </ac:spMkLst>
        </pc:spChg>
      </pc:sldChg>
      <pc:sldChg chg="modSp add ord">
        <pc:chgData name="Martine van Winkel" userId="e6354fa8-8972-4420-af06-d9a785a251fe" providerId="ADAL" clId="{B84D40B7-0562-4254-8A21-7BA53C0E9463}" dt="2018-08-21T21:09:30.498" v="1917" actId="313"/>
        <pc:sldMkLst>
          <pc:docMk/>
          <pc:sldMk cId="47325614" sldId="270"/>
        </pc:sldMkLst>
        <pc:spChg chg="mod">
          <ac:chgData name="Martine van Winkel" userId="e6354fa8-8972-4420-af06-d9a785a251fe" providerId="ADAL" clId="{B84D40B7-0562-4254-8A21-7BA53C0E9463}" dt="2018-08-21T21:03:03.453" v="1477" actId="20577"/>
          <ac:spMkLst>
            <pc:docMk/>
            <pc:sldMk cId="47325614" sldId="270"/>
            <ac:spMk id="2" creationId="{4A392865-0263-4551-B694-648734262C98}"/>
          </ac:spMkLst>
        </pc:spChg>
        <pc:spChg chg="mod">
          <ac:chgData name="Martine van Winkel" userId="e6354fa8-8972-4420-af06-d9a785a251fe" providerId="ADAL" clId="{B84D40B7-0562-4254-8A21-7BA53C0E9463}" dt="2018-08-21T21:09:30.498" v="1917" actId="313"/>
          <ac:spMkLst>
            <pc:docMk/>
            <pc:sldMk cId="47325614" sldId="270"/>
            <ac:spMk id="3" creationId="{7FF5C527-FD01-4494-B7F2-9264F2410380}"/>
          </ac:spMkLst>
        </pc:spChg>
      </pc:sldChg>
      <pc:sldChg chg="modSp add">
        <pc:chgData name="Martine van Winkel" userId="e6354fa8-8972-4420-af06-d9a785a251fe" providerId="ADAL" clId="{B84D40B7-0562-4254-8A21-7BA53C0E9463}" dt="2018-08-21T21:06:12.722" v="1806" actId="20577"/>
        <pc:sldMkLst>
          <pc:docMk/>
          <pc:sldMk cId="1881689925" sldId="271"/>
        </pc:sldMkLst>
        <pc:spChg chg="mod">
          <ac:chgData name="Martine van Winkel" userId="e6354fa8-8972-4420-af06-d9a785a251fe" providerId="ADAL" clId="{B84D40B7-0562-4254-8A21-7BA53C0E9463}" dt="2018-08-21T21:04:47.356" v="1665" actId="20577"/>
          <ac:spMkLst>
            <pc:docMk/>
            <pc:sldMk cId="1881689925" sldId="271"/>
            <ac:spMk id="2" creationId="{D18A264C-3995-4B75-8638-777009F88A89}"/>
          </ac:spMkLst>
        </pc:spChg>
        <pc:spChg chg="mod">
          <ac:chgData name="Martine van Winkel" userId="e6354fa8-8972-4420-af06-d9a785a251fe" providerId="ADAL" clId="{B84D40B7-0562-4254-8A21-7BA53C0E9463}" dt="2018-08-21T21:06:12.722" v="1806" actId="20577"/>
          <ac:spMkLst>
            <pc:docMk/>
            <pc:sldMk cId="1881689925" sldId="271"/>
            <ac:spMk id="3" creationId="{27054F2A-858B-4FAE-A36C-C752DC617C82}"/>
          </ac:spMkLst>
        </pc:spChg>
      </pc:sldChg>
      <pc:sldChg chg="modSp add ord">
        <pc:chgData name="Martine van Winkel" userId="e6354fa8-8972-4420-af06-d9a785a251fe" providerId="ADAL" clId="{B84D40B7-0562-4254-8A21-7BA53C0E9463}" dt="2018-08-21T21:12:39.734" v="2070" actId="20577"/>
        <pc:sldMkLst>
          <pc:docMk/>
          <pc:sldMk cId="1615587173" sldId="272"/>
        </pc:sldMkLst>
        <pc:spChg chg="mod">
          <ac:chgData name="Martine van Winkel" userId="e6354fa8-8972-4420-af06-d9a785a251fe" providerId="ADAL" clId="{B84D40B7-0562-4254-8A21-7BA53C0E9463}" dt="2018-08-21T21:10:18.253" v="1928" actId="20577"/>
          <ac:spMkLst>
            <pc:docMk/>
            <pc:sldMk cId="1615587173" sldId="272"/>
            <ac:spMk id="2" creationId="{D48DCB27-35AD-4EBE-B1B8-E4F65E15112F}"/>
          </ac:spMkLst>
        </pc:spChg>
        <pc:spChg chg="mod">
          <ac:chgData name="Martine van Winkel" userId="e6354fa8-8972-4420-af06-d9a785a251fe" providerId="ADAL" clId="{B84D40B7-0562-4254-8A21-7BA53C0E9463}" dt="2018-08-21T21:12:39.734" v="2070" actId="20577"/>
          <ac:spMkLst>
            <pc:docMk/>
            <pc:sldMk cId="1615587173" sldId="272"/>
            <ac:spMk id="3" creationId="{D781A79D-E380-4BB9-A8C3-3DEEB7FAC50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C2F63A-5211-4A6A-B8BD-AD4778C981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WORD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9626F00-E640-4253-8DBB-E2FC9A2C3D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beginselen</a:t>
            </a:r>
          </a:p>
        </p:txBody>
      </p:sp>
    </p:spTree>
    <p:extLst>
      <p:ext uri="{BB962C8B-B14F-4D97-AF65-F5344CB8AC3E}">
        <p14:creationId xmlns:p14="http://schemas.microsoft.com/office/powerpoint/2010/main" val="1144309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A01A65-EB37-4FA1-84C4-BCB3F80EA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ontwerpen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BCC8C0C-EE93-4C82-9D20-D511A7C47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  <a:p>
            <a:r>
              <a:rPr lang="nl-NL" dirty="0"/>
              <a:t>Hier bepaal je hoe je pagina eruit komt te zien, de kleuren, opmaak van je titels enz.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1149110-8891-4DA5-8C24-16C8B3785E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64163"/>
            <a:ext cx="12192000" cy="1043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126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8C1500-E79E-4272-B162-0F2B7F60E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indeling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B6168F2-F582-44C9-85EB-6379BBA8F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  <a:p>
            <a:r>
              <a:rPr lang="nl-NL" dirty="0"/>
              <a:t>Hier bepaal je vooral waar je tekst op je bladzijde komt te staan.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85E59C2-BEFF-43AB-A71A-140C69D2FF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951" y="1800225"/>
            <a:ext cx="1025842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985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A8102A-ACAF-474E-A1BE-47473F67B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verwijzingen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B542656-F633-4AB6-9BC8-8375D933A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Het belangrijkste hier is de inhoudsopgave</a:t>
            </a:r>
          </a:p>
          <a:p>
            <a:r>
              <a:rPr lang="nl-NL" dirty="0"/>
              <a:t>Die kun je maken als je koppen hebt aangegeven bij het de werkbalk start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0CA2369-E131-404F-9397-60165E4FD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45212"/>
            <a:ext cx="12192000" cy="88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827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1A851F-B9CA-4D24-B7DF-332E49A2C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verzendlijsten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E955EE6-A8C9-48C0-BA4B-C412E7928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Deze werkbalk is alleen interessant als je een document wilt afdrukken of verzenden via mail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06302C5-92A0-42E6-B603-A1A68974DD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117"/>
            <a:ext cx="12192000" cy="92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683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7CAE2A-E633-4C42-B562-816893111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controleren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F13170-43AD-40A0-9B6F-008AF0DBF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Deze werkbalk gebruik je altijd voordat je een document inlevert,</a:t>
            </a:r>
          </a:p>
          <a:p>
            <a:r>
              <a:rPr lang="nl-NL" dirty="0"/>
              <a:t>De spellingscontrole is een handig hulpmiddel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86BA37F-9290-4E0B-BA37-19EBB5074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7" y="1622869"/>
            <a:ext cx="11134725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728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0917E1-B29B-413E-B245-0487F09C1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beeld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E68FB4-ADE6-4E78-B6F7-E8F031CCE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Hier bepaal je wat jij zelf in beeld ziet,</a:t>
            </a:r>
          </a:p>
          <a:p>
            <a:r>
              <a:rPr lang="nl-NL" dirty="0"/>
              <a:t>Je kunt hier een overzicht zien van meerdere pagina’s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3077854-E484-4F47-A9AF-9A29697583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641919"/>
            <a:ext cx="1188720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986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4A45BB-E0FB-4218-BB20-7F8C4022D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help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743E6E8-EF32-4910-B415-25B1B6869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Als je even niet weet hoe het ook weer moest, kun je het hier opzoeken…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CEA82FC-3E26-41AD-8BB7-D7728AAB20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" y="1622869"/>
            <a:ext cx="2057400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108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8A264C-3995-4B75-8638-777009F88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Tussentijds opslaan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7054F2A-858B-4FAE-A36C-C752DC617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Kies ‘opslaan als’</a:t>
            </a:r>
          </a:p>
          <a:p>
            <a:r>
              <a:rPr lang="nl-NL" dirty="0"/>
              <a:t>Check de locatie</a:t>
            </a:r>
          </a:p>
          <a:p>
            <a:r>
              <a:rPr lang="nl-NL" dirty="0"/>
              <a:t>En sla op….</a:t>
            </a:r>
          </a:p>
          <a:p>
            <a:endParaRPr lang="nl-NL" dirty="0"/>
          </a:p>
          <a:p>
            <a:r>
              <a:rPr lang="nl-NL" dirty="0"/>
              <a:t>Kies tussentijds ‘opslaan’</a:t>
            </a:r>
          </a:p>
          <a:p>
            <a:r>
              <a:rPr lang="nl-NL" dirty="0"/>
              <a:t>Check de locatie en ga akkoord</a:t>
            </a:r>
          </a:p>
        </p:txBody>
      </p:sp>
    </p:spTree>
    <p:extLst>
      <p:ext uri="{BB962C8B-B14F-4D97-AF65-F5344CB8AC3E}">
        <p14:creationId xmlns:p14="http://schemas.microsoft.com/office/powerpoint/2010/main" val="1881689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0C23E1-6BDF-481D-B93A-19B662F1C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Word vastmaken aan taakbalk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A079C1-CEC0-4885-8751-433446923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nl-NL" dirty="0"/>
              <a:t>Klik op het </a:t>
            </a:r>
            <a:r>
              <a:rPr lang="nl-NL" dirty="0" err="1"/>
              <a:t>windows</a:t>
            </a:r>
            <a:r>
              <a:rPr lang="nl-NL" dirty="0"/>
              <a:t>-teken linksonder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Type het woord ‘word’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Rechtermuisknop op ‘word 2016’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Klik op ‘aan de taakbalk vastmaken’</a:t>
            </a:r>
          </a:p>
          <a:p>
            <a:pPr marL="457200" indent="-457200">
              <a:buFont typeface="+mj-lt"/>
              <a:buAutoNum type="arabicPeriod"/>
            </a:pPr>
            <a:endParaRPr lang="nl-NL" dirty="0"/>
          </a:p>
          <a:p>
            <a:pPr marL="0" indent="0">
              <a:buNone/>
            </a:pPr>
            <a:r>
              <a:rPr lang="nl-NL" i="1" dirty="0"/>
              <a:t>Word zal nu onder in de balk verschijnen en blijven staan, zo is het steeds snel te openen</a:t>
            </a:r>
          </a:p>
          <a:p>
            <a:pPr marL="457200" indent="-457200">
              <a:buFont typeface="+mj-lt"/>
              <a:buAutoNum type="arabicPeriod"/>
            </a:pP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47360FF-753C-4558-933E-D545E558FC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4164" y="2282687"/>
            <a:ext cx="61912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997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D21FD2-DF46-4EE2-94D4-278382802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Word, waarvoor?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E6AAC4C-5834-45CD-A88F-C89ECD24B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Word is een tekstverwerkingsprogramma</a:t>
            </a:r>
          </a:p>
          <a:p>
            <a:r>
              <a:rPr lang="nl-NL" dirty="0"/>
              <a:t>Belangrijkste doel is dus het schrijven van teksten; brieven, werkstukken, folders enz.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96552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52753FF-BFE0-4D73-98FB-962BAA98B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314347-2C5F-429B-ADE4-BDC7E64FB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nl-NL" sz="4400" dirty="0">
                <a:solidFill>
                  <a:srgbClr val="FFFFFF"/>
                </a:solidFill>
              </a:rPr>
              <a:t>word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7C2A4FF-27EB-4517-8D52-BA9582281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75C54D-111E-4D87-A90A-91DA26A0F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3791711" cy="393192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dirty="0">
                <a:solidFill>
                  <a:srgbClr val="FFFFFF"/>
                </a:solidFill>
              </a:rPr>
              <a:t>Open Word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>
                <a:solidFill>
                  <a:srgbClr val="FFFFFF"/>
                </a:solidFill>
              </a:rPr>
              <a:t>Kies een leeg document (of zoek een passend sjabloon)</a:t>
            </a:r>
          </a:p>
          <a:p>
            <a:pPr marL="457200" indent="-457200">
              <a:buFont typeface="+mj-lt"/>
              <a:buAutoNum type="arabicPeriod"/>
            </a:pPr>
            <a:endParaRPr lang="nl-NL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nl-NL" dirty="0">
              <a:solidFill>
                <a:srgbClr val="FFFFFF"/>
              </a:solidFill>
            </a:endParaRPr>
          </a:p>
          <a:p>
            <a:endParaRPr lang="nl-NL" dirty="0">
              <a:solidFill>
                <a:srgbClr val="FFFFFF"/>
              </a:solidFill>
            </a:endParaRPr>
          </a:p>
          <a:p>
            <a:endParaRPr lang="nl-NL" dirty="0">
              <a:solidFill>
                <a:srgbClr val="FFFFFF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6E5548C-09EB-4A19-901F-1935869F68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335291"/>
            <a:ext cx="5455921" cy="4187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940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9943C7-9A43-4732-8C4A-1499E9CBB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zie je?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5186A5A-4443-4E12-9232-73343E211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Boven in de blauwe balk kun je een keuze maken uit de verschillende werkbalken.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In het wit, zie je de actieve werkbalk.</a:t>
            </a:r>
          </a:p>
          <a:p>
            <a:r>
              <a:rPr lang="nl-NL" dirty="0"/>
              <a:t>Je kunt nu in je document werken.</a:t>
            </a:r>
          </a:p>
          <a:p>
            <a:endParaRPr lang="nl-NL" dirty="0"/>
          </a:p>
          <a:p>
            <a:r>
              <a:rPr lang="nl-NL" i="1" dirty="0"/>
              <a:t>Als je de werkbalk steeds zichtbaar wilt hebben, klik je helemaal rechts op de punaise</a:t>
            </a:r>
            <a:r>
              <a:rPr lang="nl-NL" dirty="0"/>
              <a:t>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82F8E91-4C39-4170-9ED4-F555CB3090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145" y="2738695"/>
            <a:ext cx="8582025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238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8DCB27-35AD-4EBE-B1B8-E4F65E151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81A79D-E380-4BB9-A8C3-3DEEB7FAC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Schrijf boven je document: actiefoto</a:t>
            </a:r>
          </a:p>
          <a:p>
            <a:r>
              <a:rPr lang="nl-NL" dirty="0"/>
              <a:t>Maak hier een mooi lettertype van en experimenteer met kleuren en schuine of vette letters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15587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392865-0263-4551-B694-648734262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Opslaan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F5C527-FD01-4494-B7F2-9264F2410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Wanneer je een nieuw document aanmaakt, kies dan eerst ‘opslaan als’ </a:t>
            </a:r>
          </a:p>
          <a:p>
            <a:r>
              <a:rPr lang="nl-NL" dirty="0"/>
              <a:t>Zoek de juiste plek (map)</a:t>
            </a:r>
          </a:p>
          <a:p>
            <a:r>
              <a:rPr lang="nl-NL" dirty="0"/>
              <a:t>Geef je document een duidelijke naam</a:t>
            </a:r>
          </a:p>
          <a:p>
            <a:r>
              <a:rPr lang="nl-NL" dirty="0"/>
              <a:t>Sla dan op</a:t>
            </a:r>
          </a:p>
          <a:p>
            <a:endParaRPr lang="nl-NL" dirty="0"/>
          </a:p>
          <a:p>
            <a:r>
              <a:rPr lang="nl-NL" i="1" dirty="0"/>
              <a:t>Geef dit document de naam: actiefoto</a:t>
            </a:r>
          </a:p>
          <a:p>
            <a:r>
              <a:rPr lang="nl-NL" i="1" dirty="0"/>
              <a:t>Sla dit document op </a:t>
            </a:r>
            <a:r>
              <a:rPr lang="nl-NL" i="1" dirty="0" err="1"/>
              <a:t>op</a:t>
            </a:r>
            <a:r>
              <a:rPr lang="nl-NL" i="1" dirty="0"/>
              <a:t> </a:t>
            </a:r>
            <a:r>
              <a:rPr lang="nl-NL" i="1" dirty="0" err="1"/>
              <a:t>one</a:t>
            </a:r>
            <a:r>
              <a:rPr lang="nl-NL" i="1" dirty="0"/>
              <a:t>-drive leerjaar 1, in de map ‘extra’</a:t>
            </a:r>
          </a:p>
        </p:txBody>
      </p:sp>
    </p:spTree>
    <p:extLst>
      <p:ext uri="{BB962C8B-B14F-4D97-AF65-F5344CB8AC3E}">
        <p14:creationId xmlns:p14="http://schemas.microsoft.com/office/powerpoint/2010/main" val="47325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07138A-7DA6-4980-820A-235137B31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start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B83A9A6-63E1-4A1B-8B10-B01F30AC1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249424"/>
            <a:ext cx="9720073" cy="4023360"/>
          </a:xfrm>
        </p:spPr>
        <p:txBody>
          <a:bodyPr/>
          <a:lstStyle/>
          <a:p>
            <a:endParaRPr lang="nl-NL" dirty="0"/>
          </a:p>
          <a:p>
            <a:r>
              <a:rPr lang="nl-NL" dirty="0"/>
              <a:t>Hier kun je bijvoorbeeld je letters cursief of dik maken</a:t>
            </a:r>
          </a:p>
          <a:p>
            <a:r>
              <a:rPr lang="nl-NL" dirty="0"/>
              <a:t>Het belangrijkste is dat je hier kunt aangeven of iets een gewone tekst of een kop of tussenkop is</a:t>
            </a:r>
          </a:p>
          <a:p>
            <a:r>
              <a:rPr lang="nl-NL" dirty="0"/>
              <a:t>Dat is extra handig als je een inhoudsopgave wilt maken,</a:t>
            </a:r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4DE1852-986A-420F-9D48-15B510D1EA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40332"/>
            <a:ext cx="12192000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761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7B8208-347F-47A3-B7FD-E993CDD1F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invoegen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98F5C8-7341-4CE0-9E0A-FADE56BA0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Hier kun je afbeeldingen invoegen, een tabel of eventueel je paginanummers.</a:t>
            </a:r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B5232A8-5B7E-427D-BC97-0150DB5FF1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7" y="1814512"/>
            <a:ext cx="11782425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5881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3522</TotalTime>
  <Words>426</Words>
  <Application>Microsoft Office PowerPoint</Application>
  <PresentationFormat>Breedbeeld</PresentationFormat>
  <Paragraphs>77</Paragraphs>
  <Slides>17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2" baseType="lpstr">
      <vt:lpstr>Arial</vt:lpstr>
      <vt:lpstr>Tw Cen MT</vt:lpstr>
      <vt:lpstr>Tw Cen MT Condensed</vt:lpstr>
      <vt:lpstr>Wingdings 3</vt:lpstr>
      <vt:lpstr>Integraal</vt:lpstr>
      <vt:lpstr>WORD</vt:lpstr>
      <vt:lpstr>Word vastmaken aan taakbalk</vt:lpstr>
      <vt:lpstr>Word, waarvoor?</vt:lpstr>
      <vt:lpstr>word</vt:lpstr>
      <vt:lpstr>Wat zie je?</vt:lpstr>
      <vt:lpstr>opdracht</vt:lpstr>
      <vt:lpstr>Opslaan</vt:lpstr>
      <vt:lpstr>start</vt:lpstr>
      <vt:lpstr>invoegen</vt:lpstr>
      <vt:lpstr>ontwerpen</vt:lpstr>
      <vt:lpstr>indeling</vt:lpstr>
      <vt:lpstr>verwijzingen</vt:lpstr>
      <vt:lpstr>verzendlijsten</vt:lpstr>
      <vt:lpstr>controleren</vt:lpstr>
      <vt:lpstr>beeld</vt:lpstr>
      <vt:lpstr>help</vt:lpstr>
      <vt:lpstr>Tussentijds opslaan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</dc:title>
  <dc:creator>Martine Winkel</dc:creator>
  <cp:lastModifiedBy>Martine Winkel</cp:lastModifiedBy>
  <cp:revision>4</cp:revision>
  <dcterms:created xsi:type="dcterms:W3CDTF">2018-08-19T11:14:49Z</dcterms:created>
  <dcterms:modified xsi:type="dcterms:W3CDTF">2018-08-21T21:56:55Z</dcterms:modified>
</cp:coreProperties>
</file>